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2"/>
  </p:notesMasterIdLst>
  <p:sldIdLst>
    <p:sldId id="312" r:id="rId3"/>
    <p:sldId id="292" r:id="rId4"/>
    <p:sldId id="319" r:id="rId5"/>
    <p:sldId id="320" r:id="rId6"/>
    <p:sldId id="300" r:id="rId7"/>
    <p:sldId id="321" r:id="rId8"/>
    <p:sldId id="308" r:id="rId9"/>
    <p:sldId id="318" r:id="rId10"/>
    <p:sldId id="31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CC"/>
    <a:srgbClr val="FF3300"/>
    <a:srgbClr val="FFCC66"/>
    <a:srgbClr val="D60093"/>
    <a:srgbClr val="003399"/>
    <a:srgbClr val="00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6" autoAdjust="0"/>
    <p:restoredTop sz="83293" autoAdjust="0"/>
  </p:normalViewPr>
  <p:slideViewPr>
    <p:cSldViewPr>
      <p:cViewPr varScale="1">
        <p:scale>
          <a:sx n="76" d="100"/>
          <a:sy n="76" d="100"/>
        </p:scale>
        <p:origin x="-1854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4C3EA0A-0BBE-418E-A169-64FAC0BD41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43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BB03636-8264-4254-BB28-F3F828FA4F6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843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F1806A4-798B-4490-A51E-60F89FB1C6A6}" type="slidenum">
              <a:rPr lang="en-US" altLang="en-US"/>
              <a:pPr algn="r"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6D8E282-6468-4FDE-8CD1-E29D5737E40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04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FB13398-B334-4926-A4DE-0C8607AEA787}" type="slidenum">
              <a:rPr lang="en-US" altLang="en-US"/>
              <a:pPr algn="r"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C40FDF2-8236-471B-B215-629CD9070D4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8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E863B62-1F8F-4ED1-B7BE-D2162551153A}" type="slidenum">
              <a:rPr lang="en-US" altLang="en-US"/>
              <a:pPr algn="r"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3B97EFE-45E0-4F70-BE75-013EF45BDC5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66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62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1823926-3ED2-43A4-BC96-1F1159308910}" type="slidenum">
              <a:rPr lang="en-US" altLang="en-US"/>
              <a:pPr algn="r" eaLnBrk="1" hangingPunct="1"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3EA2FA0-D2B5-4927-9A94-6F638D7C44C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6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67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19974E4-DAF8-45CE-8296-3921755F96C1}" type="slidenum">
              <a:rPr lang="en-US" altLang="en-US"/>
              <a:pPr algn="r"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0C3D36-D346-4D20-B543-AA112E3F53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7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C782D-C2E3-4A70-97EB-0DB5BD81F6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0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A0921-1482-4000-BD2A-E93C248791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15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389 w 6027"/>
                <a:gd name="T1" fmla="*/ 32 h 2296"/>
                <a:gd name="T2" fmla="*/ 0 w 6027"/>
                <a:gd name="T3" fmla="*/ 32 h 2296"/>
                <a:gd name="T4" fmla="*/ 0 w 6027"/>
                <a:gd name="T5" fmla="*/ 0 h 2296"/>
                <a:gd name="T6" fmla="*/ 4389 w 6027"/>
                <a:gd name="T7" fmla="*/ 0 h 2296"/>
                <a:gd name="T8" fmla="*/ 4389 w 6027"/>
                <a:gd name="T9" fmla="*/ 32 h 2296"/>
                <a:gd name="T10" fmla="*/ 4389 w 6027"/>
                <a:gd name="T11" fmla="*/ 32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9 h 353"/>
                  <a:gd name="T4" fmla="*/ 24 w 186"/>
                  <a:gd name="T5" fmla="*/ 67 h 353"/>
                  <a:gd name="T6" fmla="*/ 18 w 186"/>
                  <a:gd name="T7" fmla="*/ 145 h 353"/>
                  <a:gd name="T8" fmla="*/ 42 w 186"/>
                  <a:gd name="T9" fmla="*/ 251 h 353"/>
                  <a:gd name="T10" fmla="*/ 48 w 186"/>
                  <a:gd name="T11" fmla="*/ 356 h 353"/>
                  <a:gd name="T12" fmla="*/ 0 w 186"/>
                  <a:gd name="T13" fmla="*/ 777 h 353"/>
                  <a:gd name="T14" fmla="*/ 54 w 186"/>
                  <a:gd name="T15" fmla="*/ 514 h 353"/>
                  <a:gd name="T16" fmla="*/ 84 w 186"/>
                  <a:gd name="T17" fmla="*/ 474 h 353"/>
                  <a:gd name="T18" fmla="*/ 126 w 186"/>
                  <a:gd name="T19" fmla="*/ 278 h 353"/>
                  <a:gd name="T20" fmla="*/ 144 w 186"/>
                  <a:gd name="T21" fmla="*/ 263 h 353"/>
                  <a:gd name="T22" fmla="*/ 144 w 186"/>
                  <a:gd name="T23" fmla="*/ 198 h 353"/>
                  <a:gd name="T24" fmla="*/ 186 w 186"/>
                  <a:gd name="T25" fmla="*/ 145 h 353"/>
                  <a:gd name="T26" fmla="*/ 162 w 186"/>
                  <a:gd name="T27" fmla="*/ 131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3 h 66"/>
                  <a:gd name="T8" fmla="*/ 6 w 155"/>
                  <a:gd name="T9" fmla="*/ 39 h 66"/>
                  <a:gd name="T10" fmla="*/ 0 w 155"/>
                  <a:gd name="T11" fmla="*/ 54 h 66"/>
                  <a:gd name="T12" fmla="*/ 78 w 155"/>
                  <a:gd name="T13" fmla="*/ 132 h 66"/>
                  <a:gd name="T14" fmla="*/ 96 w 155"/>
                  <a:gd name="T15" fmla="*/ 93 h 66"/>
                  <a:gd name="T16" fmla="*/ 155 w 155"/>
                  <a:gd name="T17" fmla="*/ 147 h 66"/>
                  <a:gd name="T18" fmla="*/ 126 w 155"/>
                  <a:gd name="T19" fmla="*/ 5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83 h 72"/>
                  <a:gd name="T2" fmla="*/ 0 w 42"/>
                  <a:gd name="T3" fmla="*/ 42 h 72"/>
                  <a:gd name="T4" fmla="*/ 12 w 42"/>
                  <a:gd name="T5" fmla="*/ 14 h 72"/>
                  <a:gd name="T6" fmla="*/ 0 w 42"/>
                  <a:gd name="T7" fmla="*/ 14 h 72"/>
                  <a:gd name="T8" fmla="*/ 12 w 42"/>
                  <a:gd name="T9" fmla="*/ 14 h 72"/>
                  <a:gd name="T10" fmla="*/ 24 w 42"/>
                  <a:gd name="T11" fmla="*/ 14 h 72"/>
                  <a:gd name="T12" fmla="*/ 36 w 42"/>
                  <a:gd name="T13" fmla="*/ 14 h 72"/>
                  <a:gd name="T14" fmla="*/ 42 w 42"/>
                  <a:gd name="T15" fmla="*/ 0 h 72"/>
                  <a:gd name="T16" fmla="*/ 30 w 42"/>
                  <a:gd name="T17" fmla="*/ 42 h 72"/>
                  <a:gd name="T18" fmla="*/ 42 w 42"/>
                  <a:gd name="T19" fmla="*/ 111 h 72"/>
                  <a:gd name="T20" fmla="*/ 12 w 42"/>
                  <a:gd name="T21" fmla="*/ 163 h 72"/>
                  <a:gd name="T22" fmla="*/ 6 w 42"/>
                  <a:gd name="T23" fmla="*/ 83 h 72"/>
                  <a:gd name="T24" fmla="*/ 6 w 42"/>
                  <a:gd name="T25" fmla="*/ 83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7 h 287"/>
                <a:gd name="T4" fmla="*/ 66 w 365"/>
                <a:gd name="T5" fmla="*/ 122 h 287"/>
                <a:gd name="T6" fmla="*/ 143 w 365"/>
                <a:gd name="T7" fmla="*/ 201 h 287"/>
                <a:gd name="T8" fmla="*/ 191 w 365"/>
                <a:gd name="T9" fmla="*/ 183 h 287"/>
                <a:gd name="T10" fmla="*/ 341 w 365"/>
                <a:gd name="T11" fmla="*/ 315 h 287"/>
                <a:gd name="T12" fmla="*/ 305 w 365"/>
                <a:gd name="T13" fmla="*/ 192 h 287"/>
                <a:gd name="T14" fmla="*/ 365 w 365"/>
                <a:gd name="T15" fmla="*/ 146 h 287"/>
                <a:gd name="T16" fmla="*/ 359 w 365"/>
                <a:gd name="T17" fmla="*/ 140 h 287"/>
                <a:gd name="T18" fmla="*/ 335 w 365"/>
                <a:gd name="T19" fmla="*/ 128 h 287"/>
                <a:gd name="T20" fmla="*/ 299 w 365"/>
                <a:gd name="T21" fmla="*/ 97 h 287"/>
                <a:gd name="T22" fmla="*/ 257 w 365"/>
                <a:gd name="T23" fmla="*/ 79 h 287"/>
                <a:gd name="T24" fmla="*/ 215 w 365"/>
                <a:gd name="T25" fmla="*/ 61 h 287"/>
                <a:gd name="T26" fmla="*/ 173 w 365"/>
                <a:gd name="T27" fmla="*/ 43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7 h 60"/>
                <a:gd name="T16" fmla="*/ 65 w 71"/>
                <a:gd name="T17" fmla="*/ 49 h 60"/>
                <a:gd name="T18" fmla="*/ 71 w 71"/>
                <a:gd name="T19" fmla="*/ 61 h 60"/>
                <a:gd name="T20" fmla="*/ 71 w 71"/>
                <a:gd name="T21" fmla="*/ 67 h 60"/>
                <a:gd name="T22" fmla="*/ 59 w 71"/>
                <a:gd name="T23" fmla="*/ 61 h 60"/>
                <a:gd name="T24" fmla="*/ 47 w 71"/>
                <a:gd name="T25" fmla="*/ 49 h 60"/>
                <a:gd name="T26" fmla="*/ 23 w 71"/>
                <a:gd name="T27" fmla="*/ 37 h 60"/>
                <a:gd name="T28" fmla="*/ 23 w 71"/>
                <a:gd name="T29" fmla="*/ 43 h 60"/>
                <a:gd name="T30" fmla="*/ 18 w 71"/>
                <a:gd name="T31" fmla="*/ 49 h 60"/>
                <a:gd name="T32" fmla="*/ 12 w 71"/>
                <a:gd name="T33" fmla="*/ 55 h 60"/>
                <a:gd name="T34" fmla="*/ 6 w 71"/>
                <a:gd name="T35" fmla="*/ 55 h 60"/>
                <a:gd name="T36" fmla="*/ 6 w 71"/>
                <a:gd name="T37" fmla="*/ 55 h 60"/>
                <a:gd name="T38" fmla="*/ 6 w 71"/>
                <a:gd name="T39" fmla="*/ 43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1 h 162"/>
                <a:gd name="T10" fmla="*/ 96 w 161"/>
                <a:gd name="T11" fmla="*/ 67 h 162"/>
                <a:gd name="T12" fmla="*/ 102 w 161"/>
                <a:gd name="T13" fmla="*/ 79 h 162"/>
                <a:gd name="T14" fmla="*/ 108 w 161"/>
                <a:gd name="T15" fmla="*/ 91 h 162"/>
                <a:gd name="T16" fmla="*/ 120 w 161"/>
                <a:gd name="T17" fmla="*/ 103 h 162"/>
                <a:gd name="T18" fmla="*/ 143 w 161"/>
                <a:gd name="T19" fmla="*/ 121 h 162"/>
                <a:gd name="T20" fmla="*/ 155 w 161"/>
                <a:gd name="T21" fmla="*/ 152 h 162"/>
                <a:gd name="T22" fmla="*/ 161 w 161"/>
                <a:gd name="T23" fmla="*/ 170 h 162"/>
                <a:gd name="T24" fmla="*/ 161 w 161"/>
                <a:gd name="T25" fmla="*/ 176 h 162"/>
                <a:gd name="T26" fmla="*/ 96 w 161"/>
                <a:gd name="T27" fmla="*/ 109 h 162"/>
                <a:gd name="T28" fmla="*/ 30 w 161"/>
                <a:gd name="T29" fmla="*/ 61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7 h 60"/>
                <a:gd name="T4" fmla="*/ 41 w 59"/>
                <a:gd name="T5" fmla="*/ 43 h 60"/>
                <a:gd name="T6" fmla="*/ 47 w 59"/>
                <a:gd name="T7" fmla="*/ 49 h 60"/>
                <a:gd name="T8" fmla="*/ 53 w 59"/>
                <a:gd name="T9" fmla="*/ 61 h 60"/>
                <a:gd name="T10" fmla="*/ 53 w 59"/>
                <a:gd name="T11" fmla="*/ 67 h 60"/>
                <a:gd name="T12" fmla="*/ 47 w 59"/>
                <a:gd name="T13" fmla="*/ 61 h 60"/>
                <a:gd name="T14" fmla="*/ 35 w 59"/>
                <a:gd name="T15" fmla="*/ 55 h 60"/>
                <a:gd name="T16" fmla="*/ 23 w 59"/>
                <a:gd name="T17" fmla="*/ 43 h 60"/>
                <a:gd name="T18" fmla="*/ 17 w 59"/>
                <a:gd name="T19" fmla="*/ 37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3 h 204"/>
                <a:gd name="T2" fmla="*/ 245 w 245"/>
                <a:gd name="T3" fmla="*/ 49 h 204"/>
                <a:gd name="T4" fmla="*/ 209 w 245"/>
                <a:gd name="T5" fmla="*/ 91 h 204"/>
                <a:gd name="T6" fmla="*/ 143 w 245"/>
                <a:gd name="T7" fmla="*/ 146 h 204"/>
                <a:gd name="T8" fmla="*/ 167 w 245"/>
                <a:gd name="T9" fmla="*/ 170 h 204"/>
                <a:gd name="T10" fmla="*/ 179 w 245"/>
                <a:gd name="T11" fmla="*/ 225 h 204"/>
                <a:gd name="T12" fmla="*/ 77 w 245"/>
                <a:gd name="T13" fmla="*/ 146 h 204"/>
                <a:gd name="T14" fmla="*/ 47 w 245"/>
                <a:gd name="T15" fmla="*/ 91 h 204"/>
                <a:gd name="T16" fmla="*/ 89 w 245"/>
                <a:gd name="T17" fmla="*/ 73 h 204"/>
                <a:gd name="T18" fmla="*/ 59 w 245"/>
                <a:gd name="T19" fmla="*/ 43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3 h 204"/>
                <a:gd name="T50" fmla="*/ 233 w 245"/>
                <a:gd name="T51" fmla="*/ 43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50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850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3C3F00-C402-44A6-9419-05999541A1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54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EC637-75DC-45D5-A73F-EA9FED74D0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14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27EF6-19F0-4942-9D4B-919A1F71AA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13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3B722-D37E-4B0F-B66B-2536D8124E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1F444-ABF2-4CCE-943C-80961C3D5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65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BF4BA-4938-4C3C-9E84-22F2216A7A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3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C343C-F8E7-4C28-928E-8694EB94FC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44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8E195-ED3B-4517-9F8B-25F606CF9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9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132FC-D325-41C3-A323-415B02F683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503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70DB2-8C64-4676-BD20-68308CDE62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60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9E593-B3F0-451A-BF42-540919E020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132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FCEC8-B29A-4592-9F38-C0F7408F3D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7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D4BE37-22E0-4310-95BF-AAA2BDDD4A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0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CCE86-DC4E-4291-B8F1-E1A1BA5F1D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9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B9A20E-6056-4161-863E-BBF5E9299B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7D4C6A-8062-4E10-BD95-625C99C229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3B028-98B5-446E-B723-541EE62A9E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8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50F934-50DB-45BD-A44B-101D4DD71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3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8A958-5CBA-4B72-994C-9EB31499B3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1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CC110AE-A4EF-45C4-AB55-BEBE84985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7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389 w 6027"/>
                <a:gd name="T1" fmla="*/ 32 h 2296"/>
                <a:gd name="T2" fmla="*/ 0 w 6027"/>
                <a:gd name="T3" fmla="*/ 32 h 2296"/>
                <a:gd name="T4" fmla="*/ 0 w 6027"/>
                <a:gd name="T5" fmla="*/ 0 h 2296"/>
                <a:gd name="T6" fmla="*/ 4389 w 6027"/>
                <a:gd name="T7" fmla="*/ 0 h 2296"/>
                <a:gd name="T8" fmla="*/ 4389 w 6027"/>
                <a:gd name="T9" fmla="*/ 32 h 2296"/>
                <a:gd name="T10" fmla="*/ 4389 w 6027"/>
                <a:gd name="T11" fmla="*/ 32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6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205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746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206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068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9 h 353"/>
                  <a:gd name="T4" fmla="*/ 24 w 186"/>
                  <a:gd name="T5" fmla="*/ 67 h 353"/>
                  <a:gd name="T6" fmla="*/ 18 w 186"/>
                  <a:gd name="T7" fmla="*/ 145 h 353"/>
                  <a:gd name="T8" fmla="*/ 42 w 186"/>
                  <a:gd name="T9" fmla="*/ 251 h 353"/>
                  <a:gd name="T10" fmla="*/ 48 w 186"/>
                  <a:gd name="T11" fmla="*/ 356 h 353"/>
                  <a:gd name="T12" fmla="*/ 0 w 186"/>
                  <a:gd name="T13" fmla="*/ 777 h 353"/>
                  <a:gd name="T14" fmla="*/ 54 w 186"/>
                  <a:gd name="T15" fmla="*/ 514 h 353"/>
                  <a:gd name="T16" fmla="*/ 84 w 186"/>
                  <a:gd name="T17" fmla="*/ 474 h 353"/>
                  <a:gd name="T18" fmla="*/ 126 w 186"/>
                  <a:gd name="T19" fmla="*/ 278 h 353"/>
                  <a:gd name="T20" fmla="*/ 144 w 186"/>
                  <a:gd name="T21" fmla="*/ 263 h 353"/>
                  <a:gd name="T22" fmla="*/ 144 w 186"/>
                  <a:gd name="T23" fmla="*/ 198 h 353"/>
                  <a:gd name="T24" fmla="*/ 186 w 186"/>
                  <a:gd name="T25" fmla="*/ 145 h 353"/>
                  <a:gd name="T26" fmla="*/ 162 w 186"/>
                  <a:gd name="T27" fmla="*/ 131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3 h 66"/>
                  <a:gd name="T8" fmla="*/ 6 w 155"/>
                  <a:gd name="T9" fmla="*/ 39 h 66"/>
                  <a:gd name="T10" fmla="*/ 0 w 155"/>
                  <a:gd name="T11" fmla="*/ 54 h 66"/>
                  <a:gd name="T12" fmla="*/ 78 w 155"/>
                  <a:gd name="T13" fmla="*/ 132 h 66"/>
                  <a:gd name="T14" fmla="*/ 96 w 155"/>
                  <a:gd name="T15" fmla="*/ 93 h 66"/>
                  <a:gd name="T16" fmla="*/ 155 w 155"/>
                  <a:gd name="T17" fmla="*/ 147 h 66"/>
                  <a:gd name="T18" fmla="*/ 126 w 155"/>
                  <a:gd name="T19" fmla="*/ 5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83 h 72"/>
                  <a:gd name="T2" fmla="*/ 0 w 42"/>
                  <a:gd name="T3" fmla="*/ 42 h 72"/>
                  <a:gd name="T4" fmla="*/ 12 w 42"/>
                  <a:gd name="T5" fmla="*/ 14 h 72"/>
                  <a:gd name="T6" fmla="*/ 0 w 42"/>
                  <a:gd name="T7" fmla="*/ 14 h 72"/>
                  <a:gd name="T8" fmla="*/ 12 w 42"/>
                  <a:gd name="T9" fmla="*/ 14 h 72"/>
                  <a:gd name="T10" fmla="*/ 24 w 42"/>
                  <a:gd name="T11" fmla="*/ 14 h 72"/>
                  <a:gd name="T12" fmla="*/ 36 w 42"/>
                  <a:gd name="T13" fmla="*/ 14 h 72"/>
                  <a:gd name="T14" fmla="*/ 42 w 42"/>
                  <a:gd name="T15" fmla="*/ 0 h 72"/>
                  <a:gd name="T16" fmla="*/ 30 w 42"/>
                  <a:gd name="T17" fmla="*/ 42 h 72"/>
                  <a:gd name="T18" fmla="*/ 42 w 42"/>
                  <a:gd name="T19" fmla="*/ 111 h 72"/>
                  <a:gd name="T20" fmla="*/ 12 w 42"/>
                  <a:gd name="T21" fmla="*/ 163 h 72"/>
                  <a:gd name="T22" fmla="*/ 6 w 42"/>
                  <a:gd name="T23" fmla="*/ 83 h 72"/>
                  <a:gd name="T24" fmla="*/ 6 w 42"/>
                  <a:gd name="T25" fmla="*/ 83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747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205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059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7 h 287"/>
                <a:gd name="T4" fmla="*/ 66 w 365"/>
                <a:gd name="T5" fmla="*/ 122 h 287"/>
                <a:gd name="T6" fmla="*/ 143 w 365"/>
                <a:gd name="T7" fmla="*/ 201 h 287"/>
                <a:gd name="T8" fmla="*/ 191 w 365"/>
                <a:gd name="T9" fmla="*/ 183 h 287"/>
                <a:gd name="T10" fmla="*/ 341 w 365"/>
                <a:gd name="T11" fmla="*/ 315 h 287"/>
                <a:gd name="T12" fmla="*/ 305 w 365"/>
                <a:gd name="T13" fmla="*/ 192 h 287"/>
                <a:gd name="T14" fmla="*/ 365 w 365"/>
                <a:gd name="T15" fmla="*/ 146 h 287"/>
                <a:gd name="T16" fmla="*/ 359 w 365"/>
                <a:gd name="T17" fmla="*/ 140 h 287"/>
                <a:gd name="T18" fmla="*/ 335 w 365"/>
                <a:gd name="T19" fmla="*/ 128 h 287"/>
                <a:gd name="T20" fmla="*/ 299 w 365"/>
                <a:gd name="T21" fmla="*/ 97 h 287"/>
                <a:gd name="T22" fmla="*/ 257 w 365"/>
                <a:gd name="T23" fmla="*/ 79 h 287"/>
                <a:gd name="T24" fmla="*/ 215 w 365"/>
                <a:gd name="T25" fmla="*/ 61 h 287"/>
                <a:gd name="T26" fmla="*/ 173 w 365"/>
                <a:gd name="T27" fmla="*/ 43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7 h 60"/>
                <a:gd name="T16" fmla="*/ 65 w 71"/>
                <a:gd name="T17" fmla="*/ 49 h 60"/>
                <a:gd name="T18" fmla="*/ 71 w 71"/>
                <a:gd name="T19" fmla="*/ 61 h 60"/>
                <a:gd name="T20" fmla="*/ 71 w 71"/>
                <a:gd name="T21" fmla="*/ 67 h 60"/>
                <a:gd name="T22" fmla="*/ 59 w 71"/>
                <a:gd name="T23" fmla="*/ 61 h 60"/>
                <a:gd name="T24" fmla="*/ 47 w 71"/>
                <a:gd name="T25" fmla="*/ 49 h 60"/>
                <a:gd name="T26" fmla="*/ 23 w 71"/>
                <a:gd name="T27" fmla="*/ 37 h 60"/>
                <a:gd name="T28" fmla="*/ 23 w 71"/>
                <a:gd name="T29" fmla="*/ 43 h 60"/>
                <a:gd name="T30" fmla="*/ 18 w 71"/>
                <a:gd name="T31" fmla="*/ 49 h 60"/>
                <a:gd name="T32" fmla="*/ 12 w 71"/>
                <a:gd name="T33" fmla="*/ 55 h 60"/>
                <a:gd name="T34" fmla="*/ 6 w 71"/>
                <a:gd name="T35" fmla="*/ 55 h 60"/>
                <a:gd name="T36" fmla="*/ 6 w 71"/>
                <a:gd name="T37" fmla="*/ 55 h 60"/>
                <a:gd name="T38" fmla="*/ 6 w 71"/>
                <a:gd name="T39" fmla="*/ 43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1 h 162"/>
                <a:gd name="T10" fmla="*/ 96 w 161"/>
                <a:gd name="T11" fmla="*/ 67 h 162"/>
                <a:gd name="T12" fmla="*/ 102 w 161"/>
                <a:gd name="T13" fmla="*/ 79 h 162"/>
                <a:gd name="T14" fmla="*/ 108 w 161"/>
                <a:gd name="T15" fmla="*/ 91 h 162"/>
                <a:gd name="T16" fmla="*/ 120 w 161"/>
                <a:gd name="T17" fmla="*/ 103 h 162"/>
                <a:gd name="T18" fmla="*/ 143 w 161"/>
                <a:gd name="T19" fmla="*/ 121 h 162"/>
                <a:gd name="T20" fmla="*/ 155 w 161"/>
                <a:gd name="T21" fmla="*/ 152 h 162"/>
                <a:gd name="T22" fmla="*/ 161 w 161"/>
                <a:gd name="T23" fmla="*/ 170 h 162"/>
                <a:gd name="T24" fmla="*/ 161 w 161"/>
                <a:gd name="T25" fmla="*/ 176 h 162"/>
                <a:gd name="T26" fmla="*/ 96 w 161"/>
                <a:gd name="T27" fmla="*/ 109 h 162"/>
                <a:gd name="T28" fmla="*/ 30 w 161"/>
                <a:gd name="T29" fmla="*/ 61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7 h 60"/>
                <a:gd name="T4" fmla="*/ 41 w 59"/>
                <a:gd name="T5" fmla="*/ 43 h 60"/>
                <a:gd name="T6" fmla="*/ 47 w 59"/>
                <a:gd name="T7" fmla="*/ 49 h 60"/>
                <a:gd name="T8" fmla="*/ 53 w 59"/>
                <a:gd name="T9" fmla="*/ 61 h 60"/>
                <a:gd name="T10" fmla="*/ 53 w 59"/>
                <a:gd name="T11" fmla="*/ 67 h 60"/>
                <a:gd name="T12" fmla="*/ 47 w 59"/>
                <a:gd name="T13" fmla="*/ 61 h 60"/>
                <a:gd name="T14" fmla="*/ 35 w 59"/>
                <a:gd name="T15" fmla="*/ 55 h 60"/>
                <a:gd name="T16" fmla="*/ 23 w 59"/>
                <a:gd name="T17" fmla="*/ 43 h 60"/>
                <a:gd name="T18" fmla="*/ 17 w 59"/>
                <a:gd name="T19" fmla="*/ 37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3 h 204"/>
                <a:gd name="T2" fmla="*/ 245 w 245"/>
                <a:gd name="T3" fmla="*/ 49 h 204"/>
                <a:gd name="T4" fmla="*/ 209 w 245"/>
                <a:gd name="T5" fmla="*/ 91 h 204"/>
                <a:gd name="T6" fmla="*/ 143 w 245"/>
                <a:gd name="T7" fmla="*/ 146 h 204"/>
                <a:gd name="T8" fmla="*/ 167 w 245"/>
                <a:gd name="T9" fmla="*/ 170 h 204"/>
                <a:gd name="T10" fmla="*/ 179 w 245"/>
                <a:gd name="T11" fmla="*/ 225 h 204"/>
                <a:gd name="T12" fmla="*/ 77 w 245"/>
                <a:gd name="T13" fmla="*/ 146 h 204"/>
                <a:gd name="T14" fmla="*/ 47 w 245"/>
                <a:gd name="T15" fmla="*/ 91 h 204"/>
                <a:gd name="T16" fmla="*/ 89 w 245"/>
                <a:gd name="T17" fmla="*/ 73 h 204"/>
                <a:gd name="T18" fmla="*/ 59 w 245"/>
                <a:gd name="T19" fmla="*/ 43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3 h 204"/>
                <a:gd name="T50" fmla="*/ 233 w 245"/>
                <a:gd name="T51" fmla="*/ 43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747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748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8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8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B498388-E798-4F09-92C4-9421BF79FC0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hyperlink" Target="Microsoft%20Windows%20Logo.lnk" TargetMode="External"/><Relationship Id="rId4" Type="http://schemas.openxmlformats.org/officeDocument/2006/relationships/hyperlink" Target="nghia.do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7" name="AutoShape 5"/>
          <p:cNvSpPr>
            <a:spLocks noChangeArrowheads="1"/>
          </p:cNvSpPr>
          <p:nvPr/>
        </p:nvSpPr>
        <p:spPr bwMode="auto">
          <a:xfrm>
            <a:off x="2590800" y="812800"/>
            <a:ext cx="3200400" cy="1447800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246063" y="2719388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Câu 1: Thủ tục trong Logo là gì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581400" y="457200"/>
            <a:ext cx="15097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 Học	</a:t>
            </a:r>
            <a:endParaRPr lang="en-US" altLang="en-US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03200" y="2749550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Câu 2: Em hãy viết cú pháp của một thủ tục?</a:t>
            </a:r>
          </a:p>
        </p:txBody>
      </p:sp>
      <p:sp>
        <p:nvSpPr>
          <p:cNvPr id="17415" name="TextBox 1">
            <a:hlinkClick r:id="rId4" action="ppaction://hlinkfile"/>
          </p:cNvPr>
          <p:cNvSpPr txBox="1">
            <a:spLocks noChangeArrowheads="1"/>
          </p:cNvSpPr>
          <p:nvPr/>
        </p:nvSpPr>
        <p:spPr bwMode="auto">
          <a:xfrm>
            <a:off x="7758113" y="6138863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>
                <a:hlinkClick r:id="rId5" action="ppaction://hlinkfile"/>
              </a:rPr>
              <a:t>link</a:t>
            </a:r>
            <a:endParaRPr lang="en-US" altLang="en-US" sz="180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03200" y="2717800"/>
            <a:ext cx="883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Câu 3: Em hãy tạo một thủ tục để vẽ hình chữ nhật 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8" grpId="0"/>
      <p:bldP spid="192518" grpId="1"/>
      <p:bldP spid="28" grpId="0"/>
      <p:bldP spid="28" grpId="1"/>
      <p:bldP spid="8" grpId="0"/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WordArt 4"/>
          <p:cNvSpPr>
            <a:spLocks noChangeArrowheads="1" noChangeShapeType="1" noTextEdit="1"/>
          </p:cNvSpPr>
          <p:nvPr/>
        </p:nvSpPr>
        <p:spPr bwMode="auto">
          <a:xfrm>
            <a:off x="838200" y="1320800"/>
            <a:ext cx="7620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19: THỰC HÀNH THỦ TỤC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3581400" y="457200"/>
            <a:ext cx="15097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Tin Học	</a:t>
            </a:r>
            <a:endParaRPr lang="en-US" altLang="en-US" sz="30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3581400" y="523875"/>
            <a:ext cx="15097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>
                <a:solidFill>
                  <a:srgbClr val="FF0000"/>
                </a:solidFill>
              </a:rPr>
              <a:t>Tin Học	</a:t>
            </a:r>
            <a:endParaRPr lang="en-US" altLang="en-US" sz="3000" b="1">
              <a:solidFill>
                <a:srgbClr val="FF0000"/>
              </a:solidFill>
            </a:endParaRPr>
          </a:p>
        </p:txBody>
      </p:sp>
      <p:sp>
        <p:nvSpPr>
          <p:cNvPr id="21508" name="TextBox 11"/>
          <p:cNvSpPr txBox="1">
            <a:spLocks noChangeArrowheads="1"/>
          </p:cNvSpPr>
          <p:nvPr/>
        </p:nvSpPr>
        <p:spPr bwMode="auto">
          <a:xfrm>
            <a:off x="1828800" y="1016000"/>
            <a:ext cx="5353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</a:rPr>
              <a:t>Bài 19: Thực hành thủ tục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2362200"/>
          <a:ext cx="8763000" cy="424815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76400"/>
                <a:gridCol w="914400"/>
                <a:gridCol w="1066800"/>
                <a:gridCol w="1066800"/>
                <a:gridCol w="1447800"/>
                <a:gridCol w="2590800"/>
              </a:tblGrid>
              <a:tr h="1141736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Đa</a:t>
                      </a:r>
                      <a:r>
                        <a:rPr lang="en-US" sz="2000" baseline="0" smtClean="0"/>
                        <a:t> giác</a:t>
                      </a:r>
                      <a:endParaRPr lang="en-US" sz="2000">
                        <a:solidFill>
                          <a:srgbClr val="002060"/>
                        </a:solidFill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Tên</a:t>
                      </a:r>
                      <a:endParaRPr lang="en-US" sz="2000">
                        <a:solidFill>
                          <a:srgbClr val="002060"/>
                        </a:solidFill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Số</a:t>
                      </a:r>
                      <a:r>
                        <a:rPr lang="en-US" sz="2000" baseline="0" smtClean="0"/>
                        <a:t> cạnh</a:t>
                      </a:r>
                      <a:endParaRPr lang="en-US" sz="2000">
                        <a:solidFill>
                          <a:srgbClr val="002060"/>
                        </a:solidFill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Chiều</a:t>
                      </a:r>
                      <a:r>
                        <a:rPr lang="en-US" sz="2000" baseline="0" smtClean="0"/>
                        <a:t> dài cạnh</a:t>
                      </a:r>
                      <a:endParaRPr lang="en-US" sz="2000">
                        <a:solidFill>
                          <a:srgbClr val="002060"/>
                        </a:solidFill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Kích</a:t>
                      </a:r>
                      <a:r>
                        <a:rPr lang="en-US" sz="2000" baseline="0" smtClean="0"/>
                        <a:t> thước của góc</a:t>
                      </a:r>
                      <a:endParaRPr lang="en-US" sz="2000">
                        <a:solidFill>
                          <a:srgbClr val="002060"/>
                        </a:solidFill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Dòng</a:t>
                      </a:r>
                      <a:r>
                        <a:rPr lang="en-US" sz="2000" baseline="0" smtClean="0"/>
                        <a:t> lệnh trong Logo</a:t>
                      </a:r>
                      <a:endParaRPr lang="en-US" sz="2000">
                        <a:solidFill>
                          <a:srgbClr val="002060"/>
                        </a:solidFill>
                      </a:endParaRPr>
                    </a:p>
                  </a:txBody>
                  <a:tcPr marT="45718" marB="45718" anchor="ctr"/>
                </a:tc>
              </a:tr>
              <a:tr h="163187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T="45718" marB="45718" anchor="ctr"/>
                </a:tc>
              </a:tr>
              <a:tr h="147453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T="45718" marB="45718" anchor="ctr"/>
                </a:tc>
              </a:tr>
            </a:tbl>
          </a:graphicData>
        </a:graphic>
      </p:graphicFrame>
      <p:sp>
        <p:nvSpPr>
          <p:cNvPr id="21539" name="TextBox 3"/>
          <p:cNvSpPr txBox="1">
            <a:spLocks noChangeArrowheads="1"/>
          </p:cNvSpPr>
          <p:nvPr/>
        </p:nvSpPr>
        <p:spPr bwMode="auto">
          <a:xfrm>
            <a:off x="228600" y="1724025"/>
            <a:ext cx="7543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</a:rPr>
              <a:t>Hoạt động 1: Viết các lệnh tạo đa giác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685800" y="3657600"/>
            <a:ext cx="990600" cy="1295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4650" y="5257800"/>
            <a:ext cx="1295400" cy="1106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7400" y="3810000"/>
            <a:ext cx="1143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solidFill>
                  <a:schemeClr val="bg2"/>
                </a:solidFill>
              </a:rPr>
              <a:t>Tam giác</a:t>
            </a:r>
          </a:p>
          <a:p>
            <a:endParaRPr lang="en-US" sz="2000" b="1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00400" y="39624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00500" y="3962400"/>
            <a:ext cx="876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100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0" y="39624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120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534150" y="3805238"/>
            <a:ext cx="23812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>
                <a:solidFill>
                  <a:schemeClr val="bg2"/>
                </a:solidFill>
              </a:rPr>
              <a:t>Repeat 3 [fd 100 rt 120]</a:t>
            </a:r>
          </a:p>
          <a:p>
            <a:endParaRPr lang="en-US" sz="280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57400" y="5410200"/>
            <a:ext cx="83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Tứ giác</a:t>
            </a:r>
          </a:p>
          <a:p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24200" y="5534025"/>
            <a:ext cx="53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4</a:t>
            </a:r>
          </a:p>
          <a:p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00500" y="5594350"/>
            <a:ext cx="762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100</a:t>
            </a:r>
          </a:p>
          <a:p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418138" y="5534025"/>
            <a:ext cx="6778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90</a:t>
            </a:r>
          </a:p>
          <a:p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670675" y="5257800"/>
            <a:ext cx="22447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>
                <a:solidFill>
                  <a:schemeClr val="bg2"/>
                </a:solidFill>
              </a:rPr>
              <a:t>Repeat 4 [fd 100 rt 90]</a:t>
            </a:r>
          </a:p>
          <a:p>
            <a:endParaRPr lang="en-US" sz="28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3581400" y="523875"/>
            <a:ext cx="15097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>
                <a:solidFill>
                  <a:srgbClr val="FF0000"/>
                </a:solidFill>
              </a:rPr>
              <a:t>Tin Học	</a:t>
            </a:r>
            <a:endParaRPr lang="en-US" altLang="en-US" sz="3000" b="1">
              <a:solidFill>
                <a:srgbClr val="FF0000"/>
              </a:solidFill>
            </a:endParaRPr>
          </a:p>
        </p:txBody>
      </p:sp>
      <p:sp>
        <p:nvSpPr>
          <p:cNvPr id="22532" name="TextBox 11"/>
          <p:cNvSpPr txBox="1">
            <a:spLocks noChangeArrowheads="1"/>
          </p:cNvSpPr>
          <p:nvPr/>
        </p:nvSpPr>
        <p:spPr bwMode="auto">
          <a:xfrm>
            <a:off x="1828800" y="1016000"/>
            <a:ext cx="5353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</a:rPr>
              <a:t>Bài 19: Thực hành thủ tục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2362200"/>
          <a:ext cx="8763000" cy="426719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52600"/>
                <a:gridCol w="838200"/>
                <a:gridCol w="1219200"/>
                <a:gridCol w="1295400"/>
                <a:gridCol w="1600200"/>
                <a:gridCol w="2057400"/>
              </a:tblGrid>
              <a:tr h="1105897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Đa</a:t>
                      </a:r>
                      <a:r>
                        <a:rPr lang="en-US" sz="2000" baseline="0" smtClean="0"/>
                        <a:t> giác</a:t>
                      </a:r>
                      <a:endParaRPr lang="en-US" sz="200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Tên</a:t>
                      </a:r>
                      <a:endParaRPr lang="en-US" sz="200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Số</a:t>
                      </a:r>
                      <a:r>
                        <a:rPr lang="en-US" sz="2000" baseline="0" smtClean="0"/>
                        <a:t> cạnh</a:t>
                      </a:r>
                      <a:endParaRPr lang="en-US" sz="200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Chiều</a:t>
                      </a:r>
                      <a:r>
                        <a:rPr lang="en-US" sz="2000" baseline="0" smtClean="0"/>
                        <a:t> dài cạnh</a:t>
                      </a:r>
                      <a:endParaRPr lang="en-US" sz="200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Kích</a:t>
                      </a:r>
                      <a:r>
                        <a:rPr lang="en-US" sz="2000" baseline="0" smtClean="0"/>
                        <a:t> thước của góc</a:t>
                      </a:r>
                      <a:endParaRPr lang="en-US" sz="200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Dòng</a:t>
                      </a:r>
                      <a:r>
                        <a:rPr lang="en-US" sz="2000" baseline="0" smtClean="0"/>
                        <a:t> lệnh trong Logo</a:t>
                      </a:r>
                      <a:endParaRPr lang="en-US" sz="200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15806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</a:tr>
              <a:tr h="15806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563" name="TextBox 3"/>
          <p:cNvSpPr txBox="1">
            <a:spLocks noChangeArrowheads="1"/>
          </p:cNvSpPr>
          <p:nvPr/>
        </p:nvSpPr>
        <p:spPr bwMode="auto">
          <a:xfrm>
            <a:off x="228600" y="1724025"/>
            <a:ext cx="7543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Hoạt động 1: Viết các lệnh tạo đa giác</a:t>
            </a:r>
          </a:p>
        </p:txBody>
      </p:sp>
      <p:sp>
        <p:nvSpPr>
          <p:cNvPr id="2" name="Regular Pentagon 1"/>
          <p:cNvSpPr/>
          <p:nvPr/>
        </p:nvSpPr>
        <p:spPr>
          <a:xfrm>
            <a:off x="381000" y="3581400"/>
            <a:ext cx="1447800" cy="1295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Hexagon 6"/>
          <p:cNvSpPr/>
          <p:nvPr/>
        </p:nvSpPr>
        <p:spPr>
          <a:xfrm>
            <a:off x="381000" y="5257800"/>
            <a:ext cx="1447800" cy="11430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81200" y="3765550"/>
            <a:ext cx="99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Ngũ giác</a:t>
            </a:r>
          </a:p>
          <a:p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76600" y="3951288"/>
            <a:ext cx="609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5</a:t>
            </a:r>
          </a:p>
          <a:p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35463" y="3919538"/>
            <a:ext cx="990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100</a:t>
            </a:r>
          </a:p>
          <a:p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76913" y="3813175"/>
            <a:ext cx="8572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72</a:t>
            </a:r>
          </a:p>
          <a:p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16738" y="3581400"/>
            <a:ext cx="19224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Repeat 5 [fd 100 rt 72]</a:t>
            </a:r>
          </a:p>
          <a:p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95500" y="5257800"/>
            <a:ext cx="76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Lục giác</a:t>
            </a:r>
          </a:p>
          <a:p>
            <a:endParaRPr lang="en-US" sz="320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84513" y="5503863"/>
            <a:ext cx="914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6</a:t>
            </a:r>
          </a:p>
          <a:p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54500" y="5503863"/>
            <a:ext cx="7556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100</a:t>
            </a:r>
          </a:p>
          <a:p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07050" y="5413375"/>
            <a:ext cx="9953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60</a:t>
            </a:r>
          </a:p>
          <a:p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916738" y="5353050"/>
            <a:ext cx="19224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bg2"/>
                </a:solidFill>
              </a:rPr>
              <a:t>Repeat 6 [fd 100 rt 60]</a:t>
            </a:r>
          </a:p>
          <a:p>
            <a:endParaRPr lang="en-US" sz="24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AutoShape 4"/>
          <p:cNvSpPr>
            <a:spLocks noChangeArrowheads="1"/>
          </p:cNvSpPr>
          <p:nvPr/>
        </p:nvSpPr>
        <p:spPr bwMode="auto">
          <a:xfrm>
            <a:off x="1981200" y="1431925"/>
            <a:ext cx="4343400" cy="1447800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</a:t>
            </a:r>
            <a:endParaRPr lang="en-US" sz="36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Commerce" pitchFamily="2" charset="0"/>
            </a:endParaRP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76200" y="2962275"/>
            <a:ext cx="8915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</a:rPr>
              <a:t>TH1: </a:t>
            </a:r>
            <a:r>
              <a:rPr lang="en-US" altLang="en-US" sz="2800"/>
              <a:t>Em hãy tạo thủ tục vẽ hình ngôi sao, lấy tên là </a:t>
            </a:r>
            <a:r>
              <a:rPr lang="en-US" altLang="en-US" sz="2800" b="1"/>
              <a:t>ngoisao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/>
              <a:t>(5 cạnh, kích thước cạnh 100, góc 144)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3581400" y="457200"/>
            <a:ext cx="15097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>
                <a:solidFill>
                  <a:srgbClr val="FF0000"/>
                </a:solidFill>
              </a:rPr>
              <a:t>Tin Học	</a:t>
            </a:r>
            <a:endParaRPr lang="en-US" altLang="en-US" sz="3000" b="1">
              <a:solidFill>
                <a:srgbClr val="FF0000"/>
              </a:solidFill>
            </a:endParaRPr>
          </a:p>
        </p:txBody>
      </p:sp>
      <p:sp>
        <p:nvSpPr>
          <p:cNvPr id="23557" name="TextBox 11"/>
          <p:cNvSpPr txBox="1">
            <a:spLocks noChangeArrowheads="1"/>
          </p:cNvSpPr>
          <p:nvPr/>
        </p:nvSpPr>
        <p:spPr bwMode="auto">
          <a:xfrm>
            <a:off x="1981200" y="914400"/>
            <a:ext cx="5353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</a:rPr>
              <a:t>Bài 3: Luyện gõ từ và câu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2514600" y="4621213"/>
            <a:ext cx="3276600" cy="1828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AutoShape 4"/>
          <p:cNvSpPr>
            <a:spLocks noChangeArrowheads="1"/>
          </p:cNvSpPr>
          <p:nvPr/>
        </p:nvSpPr>
        <p:spPr bwMode="auto">
          <a:xfrm>
            <a:off x="1981200" y="1431925"/>
            <a:ext cx="4343400" cy="1447800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</a:t>
            </a:r>
            <a:endParaRPr lang="en-US" sz="36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Commerce" pitchFamily="2" charset="0"/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76200" y="2962275"/>
            <a:ext cx="8915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</a:rPr>
              <a:t>TH2: </a:t>
            </a:r>
            <a:r>
              <a:rPr lang="en-US" altLang="en-US" sz="2800"/>
              <a:t>Em hãy tạo thủ tục vẽ hoa hình vuông, lấy tên là </a:t>
            </a:r>
            <a:r>
              <a:rPr lang="en-US" altLang="en-US" sz="2800" b="1"/>
              <a:t>hoavuong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/>
              <a:t>(lặp lại 12 lần hình vuông, góc là 30)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3581400" y="457200"/>
            <a:ext cx="15097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>
                <a:solidFill>
                  <a:srgbClr val="FF0000"/>
                </a:solidFill>
              </a:rPr>
              <a:t>Tin Học	</a:t>
            </a:r>
            <a:endParaRPr lang="en-US" altLang="en-US" sz="3000" b="1">
              <a:solidFill>
                <a:srgbClr val="FF0000"/>
              </a:solidFill>
            </a:endParaRPr>
          </a:p>
        </p:txBody>
      </p:sp>
      <p:sp>
        <p:nvSpPr>
          <p:cNvPr id="25605" name="TextBox 11"/>
          <p:cNvSpPr txBox="1">
            <a:spLocks noChangeArrowheads="1"/>
          </p:cNvSpPr>
          <p:nvPr/>
        </p:nvSpPr>
        <p:spPr bwMode="auto">
          <a:xfrm>
            <a:off x="1981200" y="914400"/>
            <a:ext cx="5353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</a:rPr>
              <a:t>Bài 3: Luyện gõ từ và câu</a:t>
            </a:r>
          </a:p>
        </p:txBody>
      </p:sp>
      <p:pic>
        <p:nvPicPr>
          <p:cNvPr id="2560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56" t="34444" r="32222" b="34444"/>
          <a:stretch>
            <a:fillRect/>
          </a:stretch>
        </p:blipFill>
        <p:spPr bwMode="auto">
          <a:xfrm>
            <a:off x="3124200" y="4525963"/>
            <a:ext cx="4038600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9" name="AutoShape 5"/>
          <p:cNvSpPr>
            <a:spLocks noChangeArrowheads="1"/>
          </p:cNvSpPr>
          <p:nvPr/>
        </p:nvSpPr>
        <p:spPr bwMode="auto">
          <a:xfrm>
            <a:off x="2925763" y="1425575"/>
            <a:ext cx="2819400" cy="993775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600">
                <a:solidFill>
                  <a:srgbClr val="0000FF"/>
                </a:solidFill>
                <a:latin typeface="+mj-lt"/>
              </a:rPr>
              <a:t>CỦNG CỐ</a:t>
            </a:r>
            <a:endParaRPr lang="en-US" sz="36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7963" y="2514600"/>
            <a:ext cx="8631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1: Thủ tục trong Logo gồm mấy phần?</a:t>
            </a: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gray">
          <a:xfrm flipH="1">
            <a:off x="0" y="4052888"/>
            <a:ext cx="68580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          B. 2</a:t>
            </a:r>
          </a:p>
        </p:txBody>
      </p:sp>
      <p:grpSp>
        <p:nvGrpSpPr>
          <p:cNvPr id="38" name="Group 4"/>
          <p:cNvGrpSpPr>
            <a:grpSpLocks/>
          </p:cNvGrpSpPr>
          <p:nvPr/>
        </p:nvGrpSpPr>
        <p:grpSpPr bwMode="auto">
          <a:xfrm>
            <a:off x="152400" y="4048124"/>
            <a:ext cx="1087438" cy="1006475"/>
            <a:chOff x="2016" y="1920"/>
            <a:chExt cx="1680" cy="1680"/>
          </a:xfrm>
          <a:noFill/>
        </p:grpSpPr>
        <p:sp>
          <p:nvSpPr>
            <p:cNvPr id="39" name="Oval 5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Freeform 6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976 w 1321"/>
                <a:gd name="T1" fmla="*/ 70 h 712"/>
                <a:gd name="T2" fmla="*/ 989 w 1321"/>
                <a:gd name="T3" fmla="*/ 77 h 712"/>
                <a:gd name="T4" fmla="*/ 992 w 1321"/>
                <a:gd name="T5" fmla="*/ 84 h 712"/>
                <a:gd name="T6" fmla="*/ 987 w 1321"/>
                <a:gd name="T7" fmla="*/ 91 h 712"/>
                <a:gd name="T8" fmla="*/ 974 w 1321"/>
                <a:gd name="T9" fmla="*/ 95 h 712"/>
                <a:gd name="T10" fmla="*/ 955 w 1321"/>
                <a:gd name="T11" fmla="*/ 102 h 712"/>
                <a:gd name="T12" fmla="*/ 930 w 1321"/>
                <a:gd name="T13" fmla="*/ 106 h 712"/>
                <a:gd name="T14" fmla="*/ 898 w 1321"/>
                <a:gd name="T15" fmla="*/ 110 h 712"/>
                <a:gd name="T16" fmla="*/ 861 w 1321"/>
                <a:gd name="T17" fmla="*/ 114 h 712"/>
                <a:gd name="T18" fmla="*/ 820 w 1321"/>
                <a:gd name="T19" fmla="*/ 118 h 712"/>
                <a:gd name="T20" fmla="*/ 774 w 1321"/>
                <a:gd name="T21" fmla="*/ 119 h 712"/>
                <a:gd name="T22" fmla="*/ 726 w 1321"/>
                <a:gd name="T23" fmla="*/ 120 h 712"/>
                <a:gd name="T24" fmla="*/ 673 w 1321"/>
                <a:gd name="T25" fmla="*/ 124 h 712"/>
                <a:gd name="T26" fmla="*/ 619 w 1321"/>
                <a:gd name="T27" fmla="*/ 125 h 712"/>
                <a:gd name="T28" fmla="*/ 597 w 1321"/>
                <a:gd name="T29" fmla="*/ 126 h 712"/>
                <a:gd name="T30" fmla="*/ 358 w 1321"/>
                <a:gd name="T31" fmla="*/ 126 h 712"/>
                <a:gd name="T32" fmla="*/ 354 w 1321"/>
                <a:gd name="T33" fmla="*/ 126 h 712"/>
                <a:gd name="T34" fmla="*/ 307 w 1321"/>
                <a:gd name="T35" fmla="*/ 125 h 712"/>
                <a:gd name="T36" fmla="*/ 262 w 1321"/>
                <a:gd name="T37" fmla="*/ 124 h 712"/>
                <a:gd name="T38" fmla="*/ 219 w 1321"/>
                <a:gd name="T39" fmla="*/ 122 h 712"/>
                <a:gd name="T40" fmla="*/ 177 w 1321"/>
                <a:gd name="T41" fmla="*/ 119 h 712"/>
                <a:gd name="T42" fmla="*/ 140 w 1321"/>
                <a:gd name="T43" fmla="*/ 119 h 712"/>
                <a:gd name="T44" fmla="*/ 108 w 1321"/>
                <a:gd name="T45" fmla="*/ 116 h 712"/>
                <a:gd name="T46" fmla="*/ 75 w 1321"/>
                <a:gd name="T47" fmla="*/ 113 h 712"/>
                <a:gd name="T48" fmla="*/ 52 w 1321"/>
                <a:gd name="T49" fmla="*/ 111 h 712"/>
                <a:gd name="T50" fmla="*/ 26 w 1321"/>
                <a:gd name="T51" fmla="*/ 106 h 712"/>
                <a:gd name="T52" fmla="*/ 18 w 1321"/>
                <a:gd name="T53" fmla="*/ 102 h 712"/>
                <a:gd name="T54" fmla="*/ 6 w 1321"/>
                <a:gd name="T55" fmla="*/ 98 h 712"/>
                <a:gd name="T56" fmla="*/ 0 w 1321"/>
                <a:gd name="T57" fmla="*/ 92 h 712"/>
                <a:gd name="T58" fmla="*/ 0 w 1321"/>
                <a:gd name="T59" fmla="*/ 91 h 712"/>
                <a:gd name="T60" fmla="*/ 4 w 1321"/>
                <a:gd name="T61" fmla="*/ 84 h 712"/>
                <a:gd name="T62" fmla="*/ 16 w 1321"/>
                <a:gd name="T63" fmla="*/ 78 h 712"/>
                <a:gd name="T64" fmla="*/ 36 w 1321"/>
                <a:gd name="T65" fmla="*/ 65 h 712"/>
                <a:gd name="T66" fmla="*/ 71 w 1321"/>
                <a:gd name="T67" fmla="*/ 53 h 712"/>
                <a:gd name="T68" fmla="*/ 112 w 1321"/>
                <a:gd name="T69" fmla="*/ 42 h 712"/>
                <a:gd name="T70" fmla="*/ 154 w 1321"/>
                <a:gd name="T71" fmla="*/ 30 h 712"/>
                <a:gd name="T72" fmla="*/ 203 w 1321"/>
                <a:gd name="T73" fmla="*/ 21 h 712"/>
                <a:gd name="T74" fmla="*/ 257 w 1321"/>
                <a:gd name="T75" fmla="*/ 14 h 712"/>
                <a:gd name="T76" fmla="*/ 312 w 1321"/>
                <a:gd name="T77" fmla="*/ 8 h 712"/>
                <a:gd name="T78" fmla="*/ 374 w 1321"/>
                <a:gd name="T79" fmla="*/ 4 h 712"/>
                <a:gd name="T80" fmla="*/ 436 w 1321"/>
                <a:gd name="T81" fmla="*/ 4 h 712"/>
                <a:gd name="T82" fmla="*/ 501 w 1321"/>
                <a:gd name="T83" fmla="*/ 0 h 712"/>
                <a:gd name="T84" fmla="*/ 501 w 1321"/>
                <a:gd name="T85" fmla="*/ 0 h 712"/>
                <a:gd name="T86" fmla="*/ 570 w 1321"/>
                <a:gd name="T87" fmla="*/ 4 h 712"/>
                <a:gd name="T88" fmla="*/ 636 w 1321"/>
                <a:gd name="T89" fmla="*/ 4 h 712"/>
                <a:gd name="T90" fmla="*/ 700 w 1321"/>
                <a:gd name="T91" fmla="*/ 9 h 712"/>
                <a:gd name="T92" fmla="*/ 759 w 1321"/>
                <a:gd name="T93" fmla="*/ 16 h 712"/>
                <a:gd name="T94" fmla="*/ 812 w 1321"/>
                <a:gd name="T95" fmla="*/ 24 h 712"/>
                <a:gd name="T96" fmla="*/ 862 w 1321"/>
                <a:gd name="T97" fmla="*/ 34 h 712"/>
                <a:gd name="T98" fmla="*/ 907 w 1321"/>
                <a:gd name="T99" fmla="*/ 45 h 712"/>
                <a:gd name="T100" fmla="*/ 945 w 1321"/>
                <a:gd name="T101" fmla="*/ 57 h 712"/>
                <a:gd name="T102" fmla="*/ 976 w 1321"/>
                <a:gd name="T103" fmla="*/ 70 h 712"/>
                <a:gd name="T104" fmla="*/ 976 w 1321"/>
                <a:gd name="T105" fmla="*/ 70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b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Rectangle 9"/>
          <p:cNvSpPr>
            <a:spLocks noChangeArrowheads="1"/>
          </p:cNvSpPr>
          <p:nvPr/>
        </p:nvSpPr>
        <p:spPr bwMode="gray">
          <a:xfrm flipH="1">
            <a:off x="276225" y="5468938"/>
            <a:ext cx="69342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        D. 4</a:t>
            </a:r>
          </a:p>
        </p:txBody>
      </p:sp>
      <p:sp>
        <p:nvSpPr>
          <p:cNvPr id="42" name="Freeform 11"/>
          <p:cNvSpPr>
            <a:spLocks/>
          </p:cNvSpPr>
          <p:nvPr/>
        </p:nvSpPr>
        <p:spPr bwMode="gray">
          <a:xfrm>
            <a:off x="354013" y="6407150"/>
            <a:ext cx="852487" cy="384175"/>
          </a:xfrm>
          <a:custGeom>
            <a:avLst/>
            <a:gdLst>
              <a:gd name="T0" fmla="*/ 2147483646 w 1321"/>
              <a:gd name="T1" fmla="*/ 2147483646 h 712"/>
              <a:gd name="T2" fmla="*/ 2147483646 w 1321"/>
              <a:gd name="T3" fmla="*/ 2147483646 h 712"/>
              <a:gd name="T4" fmla="*/ 2147483646 w 1321"/>
              <a:gd name="T5" fmla="*/ 2147483646 h 712"/>
              <a:gd name="T6" fmla="*/ 2147483646 w 1321"/>
              <a:gd name="T7" fmla="*/ 2147483646 h 712"/>
              <a:gd name="T8" fmla="*/ 2147483646 w 1321"/>
              <a:gd name="T9" fmla="*/ 2147483646 h 712"/>
              <a:gd name="T10" fmla="*/ 2147483646 w 1321"/>
              <a:gd name="T11" fmla="*/ 2147483646 h 712"/>
              <a:gd name="T12" fmla="*/ 2147483646 w 1321"/>
              <a:gd name="T13" fmla="*/ 2147483646 h 712"/>
              <a:gd name="T14" fmla="*/ 2147483646 w 1321"/>
              <a:gd name="T15" fmla="*/ 2147483646 h 712"/>
              <a:gd name="T16" fmla="*/ 2147483646 w 1321"/>
              <a:gd name="T17" fmla="*/ 2147483646 h 712"/>
              <a:gd name="T18" fmla="*/ 2147483646 w 1321"/>
              <a:gd name="T19" fmla="*/ 2147483646 h 712"/>
              <a:gd name="T20" fmla="*/ 2147483646 w 1321"/>
              <a:gd name="T21" fmla="*/ 2147483646 h 712"/>
              <a:gd name="T22" fmla="*/ 2147483646 w 1321"/>
              <a:gd name="T23" fmla="*/ 2147483646 h 712"/>
              <a:gd name="T24" fmla="*/ 2147483646 w 1321"/>
              <a:gd name="T25" fmla="*/ 2147483646 h 712"/>
              <a:gd name="T26" fmla="*/ 2147483646 w 1321"/>
              <a:gd name="T27" fmla="*/ 2147483646 h 712"/>
              <a:gd name="T28" fmla="*/ 2147483646 w 1321"/>
              <a:gd name="T29" fmla="*/ 2147483646 h 712"/>
              <a:gd name="T30" fmla="*/ 2147483646 w 1321"/>
              <a:gd name="T31" fmla="*/ 2147483646 h 712"/>
              <a:gd name="T32" fmla="*/ 2147483646 w 1321"/>
              <a:gd name="T33" fmla="*/ 2147483646 h 712"/>
              <a:gd name="T34" fmla="*/ 2147483646 w 1321"/>
              <a:gd name="T35" fmla="*/ 2147483646 h 712"/>
              <a:gd name="T36" fmla="*/ 2147483646 w 1321"/>
              <a:gd name="T37" fmla="*/ 2147483646 h 712"/>
              <a:gd name="T38" fmla="*/ 2147483646 w 1321"/>
              <a:gd name="T39" fmla="*/ 2147483646 h 712"/>
              <a:gd name="T40" fmla="*/ 2147483646 w 1321"/>
              <a:gd name="T41" fmla="*/ 2147483646 h 712"/>
              <a:gd name="T42" fmla="*/ 2147483646 w 1321"/>
              <a:gd name="T43" fmla="*/ 2147483646 h 712"/>
              <a:gd name="T44" fmla="*/ 2147483646 w 1321"/>
              <a:gd name="T45" fmla="*/ 2147483646 h 712"/>
              <a:gd name="T46" fmla="*/ 2147483646 w 1321"/>
              <a:gd name="T47" fmla="*/ 2147483646 h 712"/>
              <a:gd name="T48" fmla="*/ 2147483646 w 1321"/>
              <a:gd name="T49" fmla="*/ 2147483646 h 712"/>
              <a:gd name="T50" fmla="*/ 2147483646 w 1321"/>
              <a:gd name="T51" fmla="*/ 2147483646 h 712"/>
              <a:gd name="T52" fmla="*/ 2147483646 w 1321"/>
              <a:gd name="T53" fmla="*/ 2147483646 h 712"/>
              <a:gd name="T54" fmla="*/ 2147483646 w 1321"/>
              <a:gd name="T55" fmla="*/ 2147483646 h 712"/>
              <a:gd name="T56" fmla="*/ 0 w 1321"/>
              <a:gd name="T57" fmla="*/ 2147483646 h 712"/>
              <a:gd name="T58" fmla="*/ 0 w 1321"/>
              <a:gd name="T59" fmla="*/ 2147483646 h 712"/>
              <a:gd name="T60" fmla="*/ 2147483646 w 1321"/>
              <a:gd name="T61" fmla="*/ 2147483646 h 712"/>
              <a:gd name="T62" fmla="*/ 2147483646 w 1321"/>
              <a:gd name="T63" fmla="*/ 2147483646 h 712"/>
              <a:gd name="T64" fmla="*/ 2147483646 w 1321"/>
              <a:gd name="T65" fmla="*/ 2147483646 h 712"/>
              <a:gd name="T66" fmla="*/ 2147483646 w 1321"/>
              <a:gd name="T67" fmla="*/ 2147483646 h 712"/>
              <a:gd name="T68" fmla="*/ 2147483646 w 1321"/>
              <a:gd name="T69" fmla="*/ 2147483646 h 712"/>
              <a:gd name="T70" fmla="*/ 2147483646 w 1321"/>
              <a:gd name="T71" fmla="*/ 2147483646 h 712"/>
              <a:gd name="T72" fmla="*/ 2147483646 w 1321"/>
              <a:gd name="T73" fmla="*/ 2147483646 h 712"/>
              <a:gd name="T74" fmla="*/ 2147483646 w 1321"/>
              <a:gd name="T75" fmla="*/ 2147483646 h 712"/>
              <a:gd name="T76" fmla="*/ 2147483646 w 1321"/>
              <a:gd name="T77" fmla="*/ 2147483646 h 712"/>
              <a:gd name="T78" fmla="*/ 2147483646 w 1321"/>
              <a:gd name="T79" fmla="*/ 2147483646 h 712"/>
              <a:gd name="T80" fmla="*/ 2147483646 w 1321"/>
              <a:gd name="T81" fmla="*/ 2147483646 h 712"/>
              <a:gd name="T82" fmla="*/ 2147483646 w 1321"/>
              <a:gd name="T83" fmla="*/ 0 h 712"/>
              <a:gd name="T84" fmla="*/ 2147483646 w 1321"/>
              <a:gd name="T85" fmla="*/ 0 h 712"/>
              <a:gd name="T86" fmla="*/ 2147483646 w 1321"/>
              <a:gd name="T87" fmla="*/ 2147483646 h 712"/>
              <a:gd name="T88" fmla="*/ 2147483646 w 1321"/>
              <a:gd name="T89" fmla="*/ 2147483646 h 712"/>
              <a:gd name="T90" fmla="*/ 2147483646 w 1321"/>
              <a:gd name="T91" fmla="*/ 2147483646 h 712"/>
              <a:gd name="T92" fmla="*/ 2147483646 w 1321"/>
              <a:gd name="T93" fmla="*/ 2147483646 h 712"/>
              <a:gd name="T94" fmla="*/ 2147483646 w 1321"/>
              <a:gd name="T95" fmla="*/ 2147483646 h 712"/>
              <a:gd name="T96" fmla="*/ 2147483646 w 1321"/>
              <a:gd name="T97" fmla="*/ 2147483646 h 712"/>
              <a:gd name="T98" fmla="*/ 2147483646 w 1321"/>
              <a:gd name="T99" fmla="*/ 2147483646 h 712"/>
              <a:gd name="T100" fmla="*/ 2147483646 w 1321"/>
              <a:gd name="T101" fmla="*/ 2147483646 h 712"/>
              <a:gd name="T102" fmla="*/ 2147483646 w 1321"/>
              <a:gd name="T103" fmla="*/ 2147483646 h 712"/>
              <a:gd name="T104" fmla="*/ 2147483646 w 1321"/>
              <a:gd name="T105" fmla="*/ 2147483646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gray">
          <a:xfrm flipH="1">
            <a:off x="246063" y="3322638"/>
            <a:ext cx="686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        A. 1</a:t>
            </a: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gray">
          <a:xfrm flipH="1">
            <a:off x="3175" y="4733925"/>
            <a:ext cx="69342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          C. 3</a:t>
            </a:r>
          </a:p>
        </p:txBody>
      </p:sp>
      <p:grpSp>
        <p:nvGrpSpPr>
          <p:cNvPr id="45" name="Group 23"/>
          <p:cNvGrpSpPr>
            <a:grpSpLocks/>
          </p:cNvGrpSpPr>
          <p:nvPr/>
        </p:nvGrpSpPr>
        <p:grpSpPr bwMode="auto">
          <a:xfrm>
            <a:off x="228600" y="5191124"/>
            <a:ext cx="1098550" cy="1012825"/>
            <a:chOff x="2016" y="1920"/>
            <a:chExt cx="1680" cy="1680"/>
          </a:xfrm>
          <a:noFill/>
        </p:grpSpPr>
        <p:sp>
          <p:nvSpPr>
            <p:cNvPr id="46" name="Oval 24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Freeform 25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976 w 1321"/>
                <a:gd name="T1" fmla="*/ 70 h 712"/>
                <a:gd name="T2" fmla="*/ 989 w 1321"/>
                <a:gd name="T3" fmla="*/ 77 h 712"/>
                <a:gd name="T4" fmla="*/ 992 w 1321"/>
                <a:gd name="T5" fmla="*/ 84 h 712"/>
                <a:gd name="T6" fmla="*/ 987 w 1321"/>
                <a:gd name="T7" fmla="*/ 91 h 712"/>
                <a:gd name="T8" fmla="*/ 974 w 1321"/>
                <a:gd name="T9" fmla="*/ 95 h 712"/>
                <a:gd name="T10" fmla="*/ 955 w 1321"/>
                <a:gd name="T11" fmla="*/ 102 h 712"/>
                <a:gd name="T12" fmla="*/ 930 w 1321"/>
                <a:gd name="T13" fmla="*/ 106 h 712"/>
                <a:gd name="T14" fmla="*/ 898 w 1321"/>
                <a:gd name="T15" fmla="*/ 110 h 712"/>
                <a:gd name="T16" fmla="*/ 861 w 1321"/>
                <a:gd name="T17" fmla="*/ 114 h 712"/>
                <a:gd name="T18" fmla="*/ 820 w 1321"/>
                <a:gd name="T19" fmla="*/ 118 h 712"/>
                <a:gd name="T20" fmla="*/ 774 w 1321"/>
                <a:gd name="T21" fmla="*/ 119 h 712"/>
                <a:gd name="T22" fmla="*/ 726 w 1321"/>
                <a:gd name="T23" fmla="*/ 120 h 712"/>
                <a:gd name="T24" fmla="*/ 673 w 1321"/>
                <a:gd name="T25" fmla="*/ 124 h 712"/>
                <a:gd name="T26" fmla="*/ 619 w 1321"/>
                <a:gd name="T27" fmla="*/ 125 h 712"/>
                <a:gd name="T28" fmla="*/ 597 w 1321"/>
                <a:gd name="T29" fmla="*/ 126 h 712"/>
                <a:gd name="T30" fmla="*/ 358 w 1321"/>
                <a:gd name="T31" fmla="*/ 126 h 712"/>
                <a:gd name="T32" fmla="*/ 354 w 1321"/>
                <a:gd name="T33" fmla="*/ 126 h 712"/>
                <a:gd name="T34" fmla="*/ 307 w 1321"/>
                <a:gd name="T35" fmla="*/ 125 h 712"/>
                <a:gd name="T36" fmla="*/ 262 w 1321"/>
                <a:gd name="T37" fmla="*/ 124 h 712"/>
                <a:gd name="T38" fmla="*/ 219 w 1321"/>
                <a:gd name="T39" fmla="*/ 122 h 712"/>
                <a:gd name="T40" fmla="*/ 177 w 1321"/>
                <a:gd name="T41" fmla="*/ 119 h 712"/>
                <a:gd name="T42" fmla="*/ 140 w 1321"/>
                <a:gd name="T43" fmla="*/ 119 h 712"/>
                <a:gd name="T44" fmla="*/ 108 w 1321"/>
                <a:gd name="T45" fmla="*/ 116 h 712"/>
                <a:gd name="T46" fmla="*/ 75 w 1321"/>
                <a:gd name="T47" fmla="*/ 113 h 712"/>
                <a:gd name="T48" fmla="*/ 52 w 1321"/>
                <a:gd name="T49" fmla="*/ 111 h 712"/>
                <a:gd name="T50" fmla="*/ 26 w 1321"/>
                <a:gd name="T51" fmla="*/ 106 h 712"/>
                <a:gd name="T52" fmla="*/ 18 w 1321"/>
                <a:gd name="T53" fmla="*/ 102 h 712"/>
                <a:gd name="T54" fmla="*/ 6 w 1321"/>
                <a:gd name="T55" fmla="*/ 98 h 712"/>
                <a:gd name="T56" fmla="*/ 0 w 1321"/>
                <a:gd name="T57" fmla="*/ 92 h 712"/>
                <a:gd name="T58" fmla="*/ 0 w 1321"/>
                <a:gd name="T59" fmla="*/ 91 h 712"/>
                <a:gd name="T60" fmla="*/ 4 w 1321"/>
                <a:gd name="T61" fmla="*/ 84 h 712"/>
                <a:gd name="T62" fmla="*/ 16 w 1321"/>
                <a:gd name="T63" fmla="*/ 78 h 712"/>
                <a:gd name="T64" fmla="*/ 36 w 1321"/>
                <a:gd name="T65" fmla="*/ 65 h 712"/>
                <a:gd name="T66" fmla="*/ 71 w 1321"/>
                <a:gd name="T67" fmla="*/ 53 h 712"/>
                <a:gd name="T68" fmla="*/ 112 w 1321"/>
                <a:gd name="T69" fmla="*/ 42 h 712"/>
                <a:gd name="T70" fmla="*/ 154 w 1321"/>
                <a:gd name="T71" fmla="*/ 30 h 712"/>
                <a:gd name="T72" fmla="*/ 203 w 1321"/>
                <a:gd name="T73" fmla="*/ 21 h 712"/>
                <a:gd name="T74" fmla="*/ 257 w 1321"/>
                <a:gd name="T75" fmla="*/ 14 h 712"/>
                <a:gd name="T76" fmla="*/ 312 w 1321"/>
                <a:gd name="T77" fmla="*/ 8 h 712"/>
                <a:gd name="T78" fmla="*/ 374 w 1321"/>
                <a:gd name="T79" fmla="*/ 4 h 712"/>
                <a:gd name="T80" fmla="*/ 436 w 1321"/>
                <a:gd name="T81" fmla="*/ 4 h 712"/>
                <a:gd name="T82" fmla="*/ 501 w 1321"/>
                <a:gd name="T83" fmla="*/ 0 h 712"/>
                <a:gd name="T84" fmla="*/ 501 w 1321"/>
                <a:gd name="T85" fmla="*/ 0 h 712"/>
                <a:gd name="T86" fmla="*/ 570 w 1321"/>
                <a:gd name="T87" fmla="*/ 4 h 712"/>
                <a:gd name="T88" fmla="*/ 636 w 1321"/>
                <a:gd name="T89" fmla="*/ 4 h 712"/>
                <a:gd name="T90" fmla="*/ 700 w 1321"/>
                <a:gd name="T91" fmla="*/ 9 h 712"/>
                <a:gd name="T92" fmla="*/ 759 w 1321"/>
                <a:gd name="T93" fmla="*/ 16 h 712"/>
                <a:gd name="T94" fmla="*/ 812 w 1321"/>
                <a:gd name="T95" fmla="*/ 24 h 712"/>
                <a:gd name="T96" fmla="*/ 862 w 1321"/>
                <a:gd name="T97" fmla="*/ 34 h 712"/>
                <a:gd name="T98" fmla="*/ 907 w 1321"/>
                <a:gd name="T99" fmla="*/ 45 h 712"/>
                <a:gd name="T100" fmla="*/ 945 w 1321"/>
                <a:gd name="T101" fmla="*/ 57 h 712"/>
                <a:gd name="T102" fmla="*/ 976 w 1321"/>
                <a:gd name="T103" fmla="*/ 70 h 712"/>
                <a:gd name="T104" fmla="*/ 976 w 1321"/>
                <a:gd name="T105" fmla="*/ 70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b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8" name="Oval 5"/>
          <p:cNvSpPr>
            <a:spLocks noChangeArrowheads="1"/>
          </p:cNvSpPr>
          <p:nvPr/>
        </p:nvSpPr>
        <p:spPr bwMode="auto">
          <a:xfrm rot="-5201888">
            <a:off x="1149350" y="4852988"/>
            <a:ext cx="606425" cy="517525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1" name="Text Box 6"/>
          <p:cNvSpPr txBox="1">
            <a:spLocks noChangeArrowheads="1"/>
          </p:cNvSpPr>
          <p:nvPr/>
        </p:nvSpPr>
        <p:spPr bwMode="auto">
          <a:xfrm>
            <a:off x="3581400" y="523875"/>
            <a:ext cx="15097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>
                <a:solidFill>
                  <a:srgbClr val="FF0000"/>
                </a:solidFill>
              </a:rPr>
              <a:t>Tin Học	</a:t>
            </a:r>
            <a:endParaRPr lang="en-US" altLang="en-US" sz="3000" b="1">
              <a:solidFill>
                <a:srgbClr val="FF0000"/>
              </a:solidFill>
            </a:endParaRPr>
          </a:p>
        </p:txBody>
      </p:sp>
      <p:sp>
        <p:nvSpPr>
          <p:cNvPr id="27662" name="TextBox 11"/>
          <p:cNvSpPr txBox="1">
            <a:spLocks noChangeArrowheads="1"/>
          </p:cNvSpPr>
          <p:nvPr/>
        </p:nvSpPr>
        <p:spPr bwMode="auto">
          <a:xfrm>
            <a:off x="1846263" y="900113"/>
            <a:ext cx="5353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</a:rPr>
              <a:t>Bài 19: Thực hành thủ tục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41" grpId="0"/>
      <p:bldP spid="42" grpId="0" animBg="1"/>
      <p:bldP spid="43" grpId="0"/>
      <p:bldP spid="44" grpId="0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2667000"/>
            <a:ext cx="868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2: Câu lệnh nào viết đúng tên của thủ tục?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gray">
          <a:xfrm flipH="1">
            <a:off x="614363" y="4021138"/>
            <a:ext cx="68580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          B. to hinh vuong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37974" y="4149463"/>
            <a:ext cx="1087438" cy="1006475"/>
            <a:chOff x="2016" y="1920"/>
            <a:chExt cx="1680" cy="1680"/>
          </a:xfrm>
          <a:noFill/>
        </p:grpSpPr>
        <p:sp>
          <p:nvSpPr>
            <p:cNvPr id="5" name="Oval 5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976 w 1321"/>
                <a:gd name="T1" fmla="*/ 70 h 712"/>
                <a:gd name="T2" fmla="*/ 989 w 1321"/>
                <a:gd name="T3" fmla="*/ 77 h 712"/>
                <a:gd name="T4" fmla="*/ 992 w 1321"/>
                <a:gd name="T5" fmla="*/ 84 h 712"/>
                <a:gd name="T6" fmla="*/ 987 w 1321"/>
                <a:gd name="T7" fmla="*/ 91 h 712"/>
                <a:gd name="T8" fmla="*/ 974 w 1321"/>
                <a:gd name="T9" fmla="*/ 95 h 712"/>
                <a:gd name="T10" fmla="*/ 955 w 1321"/>
                <a:gd name="T11" fmla="*/ 102 h 712"/>
                <a:gd name="T12" fmla="*/ 930 w 1321"/>
                <a:gd name="T13" fmla="*/ 106 h 712"/>
                <a:gd name="T14" fmla="*/ 898 w 1321"/>
                <a:gd name="T15" fmla="*/ 110 h 712"/>
                <a:gd name="T16" fmla="*/ 861 w 1321"/>
                <a:gd name="T17" fmla="*/ 114 h 712"/>
                <a:gd name="T18" fmla="*/ 820 w 1321"/>
                <a:gd name="T19" fmla="*/ 118 h 712"/>
                <a:gd name="T20" fmla="*/ 774 w 1321"/>
                <a:gd name="T21" fmla="*/ 119 h 712"/>
                <a:gd name="T22" fmla="*/ 726 w 1321"/>
                <a:gd name="T23" fmla="*/ 120 h 712"/>
                <a:gd name="T24" fmla="*/ 673 w 1321"/>
                <a:gd name="T25" fmla="*/ 124 h 712"/>
                <a:gd name="T26" fmla="*/ 619 w 1321"/>
                <a:gd name="T27" fmla="*/ 125 h 712"/>
                <a:gd name="T28" fmla="*/ 597 w 1321"/>
                <a:gd name="T29" fmla="*/ 126 h 712"/>
                <a:gd name="T30" fmla="*/ 358 w 1321"/>
                <a:gd name="T31" fmla="*/ 126 h 712"/>
                <a:gd name="T32" fmla="*/ 354 w 1321"/>
                <a:gd name="T33" fmla="*/ 126 h 712"/>
                <a:gd name="T34" fmla="*/ 307 w 1321"/>
                <a:gd name="T35" fmla="*/ 125 h 712"/>
                <a:gd name="T36" fmla="*/ 262 w 1321"/>
                <a:gd name="T37" fmla="*/ 124 h 712"/>
                <a:gd name="T38" fmla="*/ 219 w 1321"/>
                <a:gd name="T39" fmla="*/ 122 h 712"/>
                <a:gd name="T40" fmla="*/ 177 w 1321"/>
                <a:gd name="T41" fmla="*/ 119 h 712"/>
                <a:gd name="T42" fmla="*/ 140 w 1321"/>
                <a:gd name="T43" fmla="*/ 119 h 712"/>
                <a:gd name="T44" fmla="*/ 108 w 1321"/>
                <a:gd name="T45" fmla="*/ 116 h 712"/>
                <a:gd name="T46" fmla="*/ 75 w 1321"/>
                <a:gd name="T47" fmla="*/ 113 h 712"/>
                <a:gd name="T48" fmla="*/ 52 w 1321"/>
                <a:gd name="T49" fmla="*/ 111 h 712"/>
                <a:gd name="T50" fmla="*/ 26 w 1321"/>
                <a:gd name="T51" fmla="*/ 106 h 712"/>
                <a:gd name="T52" fmla="*/ 18 w 1321"/>
                <a:gd name="T53" fmla="*/ 102 h 712"/>
                <a:gd name="T54" fmla="*/ 6 w 1321"/>
                <a:gd name="T55" fmla="*/ 98 h 712"/>
                <a:gd name="T56" fmla="*/ 0 w 1321"/>
                <a:gd name="T57" fmla="*/ 92 h 712"/>
                <a:gd name="T58" fmla="*/ 0 w 1321"/>
                <a:gd name="T59" fmla="*/ 91 h 712"/>
                <a:gd name="T60" fmla="*/ 4 w 1321"/>
                <a:gd name="T61" fmla="*/ 84 h 712"/>
                <a:gd name="T62" fmla="*/ 16 w 1321"/>
                <a:gd name="T63" fmla="*/ 78 h 712"/>
                <a:gd name="T64" fmla="*/ 36 w 1321"/>
                <a:gd name="T65" fmla="*/ 65 h 712"/>
                <a:gd name="T66" fmla="*/ 71 w 1321"/>
                <a:gd name="T67" fmla="*/ 53 h 712"/>
                <a:gd name="T68" fmla="*/ 112 w 1321"/>
                <a:gd name="T69" fmla="*/ 42 h 712"/>
                <a:gd name="T70" fmla="*/ 154 w 1321"/>
                <a:gd name="T71" fmla="*/ 30 h 712"/>
                <a:gd name="T72" fmla="*/ 203 w 1321"/>
                <a:gd name="T73" fmla="*/ 21 h 712"/>
                <a:gd name="T74" fmla="*/ 257 w 1321"/>
                <a:gd name="T75" fmla="*/ 14 h 712"/>
                <a:gd name="T76" fmla="*/ 312 w 1321"/>
                <a:gd name="T77" fmla="*/ 8 h 712"/>
                <a:gd name="T78" fmla="*/ 374 w 1321"/>
                <a:gd name="T79" fmla="*/ 4 h 712"/>
                <a:gd name="T80" fmla="*/ 436 w 1321"/>
                <a:gd name="T81" fmla="*/ 4 h 712"/>
                <a:gd name="T82" fmla="*/ 501 w 1321"/>
                <a:gd name="T83" fmla="*/ 0 h 712"/>
                <a:gd name="T84" fmla="*/ 501 w 1321"/>
                <a:gd name="T85" fmla="*/ 0 h 712"/>
                <a:gd name="T86" fmla="*/ 570 w 1321"/>
                <a:gd name="T87" fmla="*/ 4 h 712"/>
                <a:gd name="T88" fmla="*/ 636 w 1321"/>
                <a:gd name="T89" fmla="*/ 4 h 712"/>
                <a:gd name="T90" fmla="*/ 700 w 1321"/>
                <a:gd name="T91" fmla="*/ 9 h 712"/>
                <a:gd name="T92" fmla="*/ 759 w 1321"/>
                <a:gd name="T93" fmla="*/ 16 h 712"/>
                <a:gd name="T94" fmla="*/ 812 w 1321"/>
                <a:gd name="T95" fmla="*/ 24 h 712"/>
                <a:gd name="T96" fmla="*/ 862 w 1321"/>
                <a:gd name="T97" fmla="*/ 34 h 712"/>
                <a:gd name="T98" fmla="*/ 907 w 1321"/>
                <a:gd name="T99" fmla="*/ 45 h 712"/>
                <a:gd name="T100" fmla="*/ 945 w 1321"/>
                <a:gd name="T101" fmla="*/ 57 h 712"/>
                <a:gd name="T102" fmla="*/ 976 w 1321"/>
                <a:gd name="T103" fmla="*/ 70 h 712"/>
                <a:gd name="T104" fmla="*/ 976 w 1321"/>
                <a:gd name="T105" fmla="*/ 70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gray">
          <a:xfrm flipH="1">
            <a:off x="762000" y="5434013"/>
            <a:ext cx="69342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        D. to hinhvuong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gray">
          <a:xfrm flipH="1">
            <a:off x="833438" y="3352800"/>
            <a:ext cx="68627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        A. to hình vuông</a:t>
            </a: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gray">
          <a:xfrm flipH="1">
            <a:off x="576263" y="4675188"/>
            <a:ext cx="69342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          C. tohinhvuong</a:t>
            </a:r>
          </a:p>
        </p:txBody>
      </p: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614174" y="5292463"/>
            <a:ext cx="1098550" cy="1012825"/>
            <a:chOff x="2016" y="1920"/>
            <a:chExt cx="1680" cy="1680"/>
          </a:xfrm>
          <a:noFill/>
        </p:grpSpPr>
        <p:sp>
          <p:nvSpPr>
            <p:cNvPr id="11" name="Oval 24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25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976 w 1321"/>
                <a:gd name="T1" fmla="*/ 70 h 712"/>
                <a:gd name="T2" fmla="*/ 989 w 1321"/>
                <a:gd name="T3" fmla="*/ 77 h 712"/>
                <a:gd name="T4" fmla="*/ 992 w 1321"/>
                <a:gd name="T5" fmla="*/ 84 h 712"/>
                <a:gd name="T6" fmla="*/ 987 w 1321"/>
                <a:gd name="T7" fmla="*/ 91 h 712"/>
                <a:gd name="T8" fmla="*/ 974 w 1321"/>
                <a:gd name="T9" fmla="*/ 95 h 712"/>
                <a:gd name="T10" fmla="*/ 955 w 1321"/>
                <a:gd name="T11" fmla="*/ 102 h 712"/>
                <a:gd name="T12" fmla="*/ 930 w 1321"/>
                <a:gd name="T13" fmla="*/ 106 h 712"/>
                <a:gd name="T14" fmla="*/ 898 w 1321"/>
                <a:gd name="T15" fmla="*/ 110 h 712"/>
                <a:gd name="T16" fmla="*/ 861 w 1321"/>
                <a:gd name="T17" fmla="*/ 114 h 712"/>
                <a:gd name="T18" fmla="*/ 820 w 1321"/>
                <a:gd name="T19" fmla="*/ 118 h 712"/>
                <a:gd name="T20" fmla="*/ 774 w 1321"/>
                <a:gd name="T21" fmla="*/ 119 h 712"/>
                <a:gd name="T22" fmla="*/ 726 w 1321"/>
                <a:gd name="T23" fmla="*/ 120 h 712"/>
                <a:gd name="T24" fmla="*/ 673 w 1321"/>
                <a:gd name="T25" fmla="*/ 124 h 712"/>
                <a:gd name="T26" fmla="*/ 619 w 1321"/>
                <a:gd name="T27" fmla="*/ 125 h 712"/>
                <a:gd name="T28" fmla="*/ 597 w 1321"/>
                <a:gd name="T29" fmla="*/ 126 h 712"/>
                <a:gd name="T30" fmla="*/ 358 w 1321"/>
                <a:gd name="T31" fmla="*/ 126 h 712"/>
                <a:gd name="T32" fmla="*/ 354 w 1321"/>
                <a:gd name="T33" fmla="*/ 126 h 712"/>
                <a:gd name="T34" fmla="*/ 307 w 1321"/>
                <a:gd name="T35" fmla="*/ 125 h 712"/>
                <a:gd name="T36" fmla="*/ 262 w 1321"/>
                <a:gd name="T37" fmla="*/ 124 h 712"/>
                <a:gd name="T38" fmla="*/ 219 w 1321"/>
                <a:gd name="T39" fmla="*/ 122 h 712"/>
                <a:gd name="T40" fmla="*/ 177 w 1321"/>
                <a:gd name="T41" fmla="*/ 119 h 712"/>
                <a:gd name="T42" fmla="*/ 140 w 1321"/>
                <a:gd name="T43" fmla="*/ 119 h 712"/>
                <a:gd name="T44" fmla="*/ 108 w 1321"/>
                <a:gd name="T45" fmla="*/ 116 h 712"/>
                <a:gd name="T46" fmla="*/ 75 w 1321"/>
                <a:gd name="T47" fmla="*/ 113 h 712"/>
                <a:gd name="T48" fmla="*/ 52 w 1321"/>
                <a:gd name="T49" fmla="*/ 111 h 712"/>
                <a:gd name="T50" fmla="*/ 26 w 1321"/>
                <a:gd name="T51" fmla="*/ 106 h 712"/>
                <a:gd name="T52" fmla="*/ 18 w 1321"/>
                <a:gd name="T53" fmla="*/ 102 h 712"/>
                <a:gd name="T54" fmla="*/ 6 w 1321"/>
                <a:gd name="T55" fmla="*/ 98 h 712"/>
                <a:gd name="T56" fmla="*/ 0 w 1321"/>
                <a:gd name="T57" fmla="*/ 92 h 712"/>
                <a:gd name="T58" fmla="*/ 0 w 1321"/>
                <a:gd name="T59" fmla="*/ 91 h 712"/>
                <a:gd name="T60" fmla="*/ 4 w 1321"/>
                <a:gd name="T61" fmla="*/ 84 h 712"/>
                <a:gd name="T62" fmla="*/ 16 w 1321"/>
                <a:gd name="T63" fmla="*/ 78 h 712"/>
                <a:gd name="T64" fmla="*/ 36 w 1321"/>
                <a:gd name="T65" fmla="*/ 65 h 712"/>
                <a:gd name="T66" fmla="*/ 71 w 1321"/>
                <a:gd name="T67" fmla="*/ 53 h 712"/>
                <a:gd name="T68" fmla="*/ 112 w 1321"/>
                <a:gd name="T69" fmla="*/ 42 h 712"/>
                <a:gd name="T70" fmla="*/ 154 w 1321"/>
                <a:gd name="T71" fmla="*/ 30 h 712"/>
                <a:gd name="T72" fmla="*/ 203 w 1321"/>
                <a:gd name="T73" fmla="*/ 21 h 712"/>
                <a:gd name="T74" fmla="*/ 257 w 1321"/>
                <a:gd name="T75" fmla="*/ 14 h 712"/>
                <a:gd name="T76" fmla="*/ 312 w 1321"/>
                <a:gd name="T77" fmla="*/ 8 h 712"/>
                <a:gd name="T78" fmla="*/ 374 w 1321"/>
                <a:gd name="T79" fmla="*/ 4 h 712"/>
                <a:gd name="T80" fmla="*/ 436 w 1321"/>
                <a:gd name="T81" fmla="*/ 4 h 712"/>
                <a:gd name="T82" fmla="*/ 501 w 1321"/>
                <a:gd name="T83" fmla="*/ 0 h 712"/>
                <a:gd name="T84" fmla="*/ 501 w 1321"/>
                <a:gd name="T85" fmla="*/ 0 h 712"/>
                <a:gd name="T86" fmla="*/ 570 w 1321"/>
                <a:gd name="T87" fmla="*/ 4 h 712"/>
                <a:gd name="T88" fmla="*/ 636 w 1321"/>
                <a:gd name="T89" fmla="*/ 4 h 712"/>
                <a:gd name="T90" fmla="*/ 700 w 1321"/>
                <a:gd name="T91" fmla="*/ 9 h 712"/>
                <a:gd name="T92" fmla="*/ 759 w 1321"/>
                <a:gd name="T93" fmla="*/ 16 h 712"/>
                <a:gd name="T94" fmla="*/ 812 w 1321"/>
                <a:gd name="T95" fmla="*/ 24 h 712"/>
                <a:gd name="T96" fmla="*/ 862 w 1321"/>
                <a:gd name="T97" fmla="*/ 34 h 712"/>
                <a:gd name="T98" fmla="*/ 907 w 1321"/>
                <a:gd name="T99" fmla="*/ 45 h 712"/>
                <a:gd name="T100" fmla="*/ 945 w 1321"/>
                <a:gd name="T101" fmla="*/ 57 h 712"/>
                <a:gd name="T102" fmla="*/ 976 w 1321"/>
                <a:gd name="T103" fmla="*/ 70 h 712"/>
                <a:gd name="T104" fmla="*/ 976 w 1321"/>
                <a:gd name="T105" fmla="*/ 70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705" name="Text Box 6"/>
          <p:cNvSpPr txBox="1">
            <a:spLocks noChangeArrowheads="1"/>
          </p:cNvSpPr>
          <p:nvPr/>
        </p:nvSpPr>
        <p:spPr bwMode="auto">
          <a:xfrm>
            <a:off x="3581400" y="457200"/>
            <a:ext cx="15097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 Học	</a:t>
            </a:r>
            <a:endParaRPr lang="en-US" altLang="en-US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6" name="TextBox 14"/>
          <p:cNvSpPr txBox="1">
            <a:spLocks noChangeArrowheads="1"/>
          </p:cNvSpPr>
          <p:nvPr/>
        </p:nvSpPr>
        <p:spPr bwMode="auto">
          <a:xfrm>
            <a:off x="1981200" y="914400"/>
            <a:ext cx="5353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Luyện gõ từ và câu</a:t>
            </a:r>
          </a:p>
        </p:txBody>
      </p:sp>
      <p:sp>
        <p:nvSpPr>
          <p:cNvPr id="29707" name="AutoShape 5"/>
          <p:cNvSpPr>
            <a:spLocks noChangeArrowheads="1"/>
          </p:cNvSpPr>
          <p:nvPr/>
        </p:nvSpPr>
        <p:spPr bwMode="auto">
          <a:xfrm>
            <a:off x="2925763" y="1444625"/>
            <a:ext cx="3551237" cy="993775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 rot="-5201888">
            <a:off x="1513682" y="5555456"/>
            <a:ext cx="649288" cy="517525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gray">
          <a:xfrm flipH="1">
            <a:off x="152400" y="4100513"/>
            <a:ext cx="68580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          B. Edall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52400" y="4329112"/>
            <a:ext cx="1087438" cy="1006475"/>
            <a:chOff x="2016" y="1920"/>
            <a:chExt cx="1680" cy="1680"/>
          </a:xfrm>
          <a:noFill/>
        </p:grpSpPr>
        <p:sp>
          <p:nvSpPr>
            <p:cNvPr id="4" name="Oval 5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976 w 1321"/>
                <a:gd name="T1" fmla="*/ 70 h 712"/>
                <a:gd name="T2" fmla="*/ 989 w 1321"/>
                <a:gd name="T3" fmla="*/ 77 h 712"/>
                <a:gd name="T4" fmla="*/ 992 w 1321"/>
                <a:gd name="T5" fmla="*/ 84 h 712"/>
                <a:gd name="T6" fmla="*/ 987 w 1321"/>
                <a:gd name="T7" fmla="*/ 91 h 712"/>
                <a:gd name="T8" fmla="*/ 974 w 1321"/>
                <a:gd name="T9" fmla="*/ 95 h 712"/>
                <a:gd name="T10" fmla="*/ 955 w 1321"/>
                <a:gd name="T11" fmla="*/ 102 h 712"/>
                <a:gd name="T12" fmla="*/ 930 w 1321"/>
                <a:gd name="T13" fmla="*/ 106 h 712"/>
                <a:gd name="T14" fmla="*/ 898 w 1321"/>
                <a:gd name="T15" fmla="*/ 110 h 712"/>
                <a:gd name="T16" fmla="*/ 861 w 1321"/>
                <a:gd name="T17" fmla="*/ 114 h 712"/>
                <a:gd name="T18" fmla="*/ 820 w 1321"/>
                <a:gd name="T19" fmla="*/ 118 h 712"/>
                <a:gd name="T20" fmla="*/ 774 w 1321"/>
                <a:gd name="T21" fmla="*/ 119 h 712"/>
                <a:gd name="T22" fmla="*/ 726 w 1321"/>
                <a:gd name="T23" fmla="*/ 120 h 712"/>
                <a:gd name="T24" fmla="*/ 673 w 1321"/>
                <a:gd name="T25" fmla="*/ 124 h 712"/>
                <a:gd name="T26" fmla="*/ 619 w 1321"/>
                <a:gd name="T27" fmla="*/ 125 h 712"/>
                <a:gd name="T28" fmla="*/ 597 w 1321"/>
                <a:gd name="T29" fmla="*/ 126 h 712"/>
                <a:gd name="T30" fmla="*/ 358 w 1321"/>
                <a:gd name="T31" fmla="*/ 126 h 712"/>
                <a:gd name="T32" fmla="*/ 354 w 1321"/>
                <a:gd name="T33" fmla="*/ 126 h 712"/>
                <a:gd name="T34" fmla="*/ 307 w 1321"/>
                <a:gd name="T35" fmla="*/ 125 h 712"/>
                <a:gd name="T36" fmla="*/ 262 w 1321"/>
                <a:gd name="T37" fmla="*/ 124 h 712"/>
                <a:gd name="T38" fmla="*/ 219 w 1321"/>
                <a:gd name="T39" fmla="*/ 122 h 712"/>
                <a:gd name="T40" fmla="*/ 177 w 1321"/>
                <a:gd name="T41" fmla="*/ 119 h 712"/>
                <a:gd name="T42" fmla="*/ 140 w 1321"/>
                <a:gd name="T43" fmla="*/ 119 h 712"/>
                <a:gd name="T44" fmla="*/ 108 w 1321"/>
                <a:gd name="T45" fmla="*/ 116 h 712"/>
                <a:gd name="T46" fmla="*/ 75 w 1321"/>
                <a:gd name="T47" fmla="*/ 113 h 712"/>
                <a:gd name="T48" fmla="*/ 52 w 1321"/>
                <a:gd name="T49" fmla="*/ 111 h 712"/>
                <a:gd name="T50" fmla="*/ 26 w 1321"/>
                <a:gd name="T51" fmla="*/ 106 h 712"/>
                <a:gd name="T52" fmla="*/ 18 w 1321"/>
                <a:gd name="T53" fmla="*/ 102 h 712"/>
                <a:gd name="T54" fmla="*/ 6 w 1321"/>
                <a:gd name="T55" fmla="*/ 98 h 712"/>
                <a:gd name="T56" fmla="*/ 0 w 1321"/>
                <a:gd name="T57" fmla="*/ 92 h 712"/>
                <a:gd name="T58" fmla="*/ 0 w 1321"/>
                <a:gd name="T59" fmla="*/ 91 h 712"/>
                <a:gd name="T60" fmla="*/ 4 w 1321"/>
                <a:gd name="T61" fmla="*/ 84 h 712"/>
                <a:gd name="T62" fmla="*/ 16 w 1321"/>
                <a:gd name="T63" fmla="*/ 78 h 712"/>
                <a:gd name="T64" fmla="*/ 36 w 1321"/>
                <a:gd name="T65" fmla="*/ 65 h 712"/>
                <a:gd name="T66" fmla="*/ 71 w 1321"/>
                <a:gd name="T67" fmla="*/ 53 h 712"/>
                <a:gd name="T68" fmla="*/ 112 w 1321"/>
                <a:gd name="T69" fmla="*/ 42 h 712"/>
                <a:gd name="T70" fmla="*/ 154 w 1321"/>
                <a:gd name="T71" fmla="*/ 30 h 712"/>
                <a:gd name="T72" fmla="*/ 203 w 1321"/>
                <a:gd name="T73" fmla="*/ 21 h 712"/>
                <a:gd name="T74" fmla="*/ 257 w 1321"/>
                <a:gd name="T75" fmla="*/ 14 h 712"/>
                <a:gd name="T76" fmla="*/ 312 w 1321"/>
                <a:gd name="T77" fmla="*/ 8 h 712"/>
                <a:gd name="T78" fmla="*/ 374 w 1321"/>
                <a:gd name="T79" fmla="*/ 4 h 712"/>
                <a:gd name="T80" fmla="*/ 436 w 1321"/>
                <a:gd name="T81" fmla="*/ 4 h 712"/>
                <a:gd name="T82" fmla="*/ 501 w 1321"/>
                <a:gd name="T83" fmla="*/ 0 h 712"/>
                <a:gd name="T84" fmla="*/ 501 w 1321"/>
                <a:gd name="T85" fmla="*/ 0 h 712"/>
                <a:gd name="T86" fmla="*/ 570 w 1321"/>
                <a:gd name="T87" fmla="*/ 4 h 712"/>
                <a:gd name="T88" fmla="*/ 636 w 1321"/>
                <a:gd name="T89" fmla="*/ 4 h 712"/>
                <a:gd name="T90" fmla="*/ 700 w 1321"/>
                <a:gd name="T91" fmla="*/ 9 h 712"/>
                <a:gd name="T92" fmla="*/ 759 w 1321"/>
                <a:gd name="T93" fmla="*/ 16 h 712"/>
                <a:gd name="T94" fmla="*/ 812 w 1321"/>
                <a:gd name="T95" fmla="*/ 24 h 712"/>
                <a:gd name="T96" fmla="*/ 862 w 1321"/>
                <a:gd name="T97" fmla="*/ 34 h 712"/>
                <a:gd name="T98" fmla="*/ 907 w 1321"/>
                <a:gd name="T99" fmla="*/ 45 h 712"/>
                <a:gd name="T100" fmla="*/ 945 w 1321"/>
                <a:gd name="T101" fmla="*/ 57 h 712"/>
                <a:gd name="T102" fmla="*/ 976 w 1321"/>
                <a:gd name="T103" fmla="*/ 70 h 712"/>
                <a:gd name="T104" fmla="*/ 976 w 1321"/>
                <a:gd name="T105" fmla="*/ 70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gray">
          <a:xfrm flipH="1">
            <a:off x="384175" y="5402263"/>
            <a:ext cx="69342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        D. Play</a:t>
            </a: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gray">
          <a:xfrm>
            <a:off x="228600" y="5838825"/>
            <a:ext cx="1103313" cy="10191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z="32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reeform 11"/>
          <p:cNvSpPr>
            <a:spLocks/>
          </p:cNvSpPr>
          <p:nvPr/>
        </p:nvSpPr>
        <p:spPr bwMode="gray">
          <a:xfrm>
            <a:off x="354013" y="6245225"/>
            <a:ext cx="852487" cy="384175"/>
          </a:xfrm>
          <a:custGeom>
            <a:avLst/>
            <a:gdLst>
              <a:gd name="T0" fmla="*/ 2147483646 w 1321"/>
              <a:gd name="T1" fmla="*/ 2147483646 h 712"/>
              <a:gd name="T2" fmla="*/ 2147483646 w 1321"/>
              <a:gd name="T3" fmla="*/ 2147483646 h 712"/>
              <a:gd name="T4" fmla="*/ 2147483646 w 1321"/>
              <a:gd name="T5" fmla="*/ 2147483646 h 712"/>
              <a:gd name="T6" fmla="*/ 2147483646 w 1321"/>
              <a:gd name="T7" fmla="*/ 2147483646 h 712"/>
              <a:gd name="T8" fmla="*/ 2147483646 w 1321"/>
              <a:gd name="T9" fmla="*/ 2147483646 h 712"/>
              <a:gd name="T10" fmla="*/ 2147483646 w 1321"/>
              <a:gd name="T11" fmla="*/ 2147483646 h 712"/>
              <a:gd name="T12" fmla="*/ 2147483646 w 1321"/>
              <a:gd name="T13" fmla="*/ 2147483646 h 712"/>
              <a:gd name="T14" fmla="*/ 2147483646 w 1321"/>
              <a:gd name="T15" fmla="*/ 2147483646 h 712"/>
              <a:gd name="T16" fmla="*/ 2147483646 w 1321"/>
              <a:gd name="T17" fmla="*/ 2147483646 h 712"/>
              <a:gd name="T18" fmla="*/ 2147483646 w 1321"/>
              <a:gd name="T19" fmla="*/ 2147483646 h 712"/>
              <a:gd name="T20" fmla="*/ 2147483646 w 1321"/>
              <a:gd name="T21" fmla="*/ 2147483646 h 712"/>
              <a:gd name="T22" fmla="*/ 2147483646 w 1321"/>
              <a:gd name="T23" fmla="*/ 2147483646 h 712"/>
              <a:gd name="T24" fmla="*/ 2147483646 w 1321"/>
              <a:gd name="T25" fmla="*/ 2147483646 h 712"/>
              <a:gd name="T26" fmla="*/ 2147483646 w 1321"/>
              <a:gd name="T27" fmla="*/ 2147483646 h 712"/>
              <a:gd name="T28" fmla="*/ 2147483646 w 1321"/>
              <a:gd name="T29" fmla="*/ 2147483646 h 712"/>
              <a:gd name="T30" fmla="*/ 2147483646 w 1321"/>
              <a:gd name="T31" fmla="*/ 2147483646 h 712"/>
              <a:gd name="T32" fmla="*/ 2147483646 w 1321"/>
              <a:gd name="T33" fmla="*/ 2147483646 h 712"/>
              <a:gd name="T34" fmla="*/ 2147483646 w 1321"/>
              <a:gd name="T35" fmla="*/ 2147483646 h 712"/>
              <a:gd name="T36" fmla="*/ 2147483646 w 1321"/>
              <a:gd name="T37" fmla="*/ 2147483646 h 712"/>
              <a:gd name="T38" fmla="*/ 2147483646 w 1321"/>
              <a:gd name="T39" fmla="*/ 2147483646 h 712"/>
              <a:gd name="T40" fmla="*/ 2147483646 w 1321"/>
              <a:gd name="T41" fmla="*/ 2147483646 h 712"/>
              <a:gd name="T42" fmla="*/ 2147483646 w 1321"/>
              <a:gd name="T43" fmla="*/ 2147483646 h 712"/>
              <a:gd name="T44" fmla="*/ 2147483646 w 1321"/>
              <a:gd name="T45" fmla="*/ 2147483646 h 712"/>
              <a:gd name="T46" fmla="*/ 2147483646 w 1321"/>
              <a:gd name="T47" fmla="*/ 2147483646 h 712"/>
              <a:gd name="T48" fmla="*/ 2147483646 w 1321"/>
              <a:gd name="T49" fmla="*/ 2147483646 h 712"/>
              <a:gd name="T50" fmla="*/ 2147483646 w 1321"/>
              <a:gd name="T51" fmla="*/ 2147483646 h 712"/>
              <a:gd name="T52" fmla="*/ 2147483646 w 1321"/>
              <a:gd name="T53" fmla="*/ 2147483646 h 712"/>
              <a:gd name="T54" fmla="*/ 2147483646 w 1321"/>
              <a:gd name="T55" fmla="*/ 2147483646 h 712"/>
              <a:gd name="T56" fmla="*/ 0 w 1321"/>
              <a:gd name="T57" fmla="*/ 2147483646 h 712"/>
              <a:gd name="T58" fmla="*/ 0 w 1321"/>
              <a:gd name="T59" fmla="*/ 2147483646 h 712"/>
              <a:gd name="T60" fmla="*/ 2147483646 w 1321"/>
              <a:gd name="T61" fmla="*/ 2147483646 h 712"/>
              <a:gd name="T62" fmla="*/ 2147483646 w 1321"/>
              <a:gd name="T63" fmla="*/ 2147483646 h 712"/>
              <a:gd name="T64" fmla="*/ 2147483646 w 1321"/>
              <a:gd name="T65" fmla="*/ 2147483646 h 712"/>
              <a:gd name="T66" fmla="*/ 2147483646 w 1321"/>
              <a:gd name="T67" fmla="*/ 2147483646 h 712"/>
              <a:gd name="T68" fmla="*/ 2147483646 w 1321"/>
              <a:gd name="T69" fmla="*/ 2147483646 h 712"/>
              <a:gd name="T70" fmla="*/ 2147483646 w 1321"/>
              <a:gd name="T71" fmla="*/ 2147483646 h 712"/>
              <a:gd name="T72" fmla="*/ 2147483646 w 1321"/>
              <a:gd name="T73" fmla="*/ 2147483646 h 712"/>
              <a:gd name="T74" fmla="*/ 2147483646 w 1321"/>
              <a:gd name="T75" fmla="*/ 2147483646 h 712"/>
              <a:gd name="T76" fmla="*/ 2147483646 w 1321"/>
              <a:gd name="T77" fmla="*/ 2147483646 h 712"/>
              <a:gd name="T78" fmla="*/ 2147483646 w 1321"/>
              <a:gd name="T79" fmla="*/ 2147483646 h 712"/>
              <a:gd name="T80" fmla="*/ 2147483646 w 1321"/>
              <a:gd name="T81" fmla="*/ 2147483646 h 712"/>
              <a:gd name="T82" fmla="*/ 2147483646 w 1321"/>
              <a:gd name="T83" fmla="*/ 0 h 712"/>
              <a:gd name="T84" fmla="*/ 2147483646 w 1321"/>
              <a:gd name="T85" fmla="*/ 0 h 712"/>
              <a:gd name="T86" fmla="*/ 2147483646 w 1321"/>
              <a:gd name="T87" fmla="*/ 2147483646 h 712"/>
              <a:gd name="T88" fmla="*/ 2147483646 w 1321"/>
              <a:gd name="T89" fmla="*/ 2147483646 h 712"/>
              <a:gd name="T90" fmla="*/ 2147483646 w 1321"/>
              <a:gd name="T91" fmla="*/ 2147483646 h 712"/>
              <a:gd name="T92" fmla="*/ 2147483646 w 1321"/>
              <a:gd name="T93" fmla="*/ 2147483646 h 712"/>
              <a:gd name="T94" fmla="*/ 2147483646 w 1321"/>
              <a:gd name="T95" fmla="*/ 2147483646 h 712"/>
              <a:gd name="T96" fmla="*/ 2147483646 w 1321"/>
              <a:gd name="T97" fmla="*/ 2147483646 h 712"/>
              <a:gd name="T98" fmla="*/ 2147483646 w 1321"/>
              <a:gd name="T99" fmla="*/ 2147483646 h 712"/>
              <a:gd name="T100" fmla="*/ 2147483646 w 1321"/>
              <a:gd name="T101" fmla="*/ 2147483646 h 712"/>
              <a:gd name="T102" fmla="*/ 2147483646 w 1321"/>
              <a:gd name="T103" fmla="*/ 2147483646 h 712"/>
              <a:gd name="T104" fmla="*/ 2147483646 w 1321"/>
              <a:gd name="T105" fmla="*/ 2147483646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gray">
          <a:xfrm flipH="1">
            <a:off x="384175" y="3443288"/>
            <a:ext cx="686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        A. Pause</a:t>
            </a: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gray">
          <a:xfrm flipH="1">
            <a:off x="152400" y="4792663"/>
            <a:ext cx="69342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          C. Stop</a:t>
            </a:r>
          </a:p>
        </p:txBody>
      </p:sp>
      <p:grpSp>
        <p:nvGrpSpPr>
          <p:cNvPr id="19" name="Group 23"/>
          <p:cNvGrpSpPr>
            <a:grpSpLocks/>
          </p:cNvGrpSpPr>
          <p:nvPr/>
        </p:nvGrpSpPr>
        <p:grpSpPr bwMode="auto">
          <a:xfrm>
            <a:off x="228600" y="5472112"/>
            <a:ext cx="1098550" cy="1012825"/>
            <a:chOff x="2016" y="1920"/>
            <a:chExt cx="1680" cy="1680"/>
          </a:xfrm>
          <a:noFill/>
        </p:grpSpPr>
        <p:sp>
          <p:nvSpPr>
            <p:cNvPr id="20" name="Oval 24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976 w 1321"/>
                <a:gd name="T1" fmla="*/ 70 h 712"/>
                <a:gd name="T2" fmla="*/ 989 w 1321"/>
                <a:gd name="T3" fmla="*/ 77 h 712"/>
                <a:gd name="T4" fmla="*/ 992 w 1321"/>
                <a:gd name="T5" fmla="*/ 84 h 712"/>
                <a:gd name="T6" fmla="*/ 987 w 1321"/>
                <a:gd name="T7" fmla="*/ 91 h 712"/>
                <a:gd name="T8" fmla="*/ 974 w 1321"/>
                <a:gd name="T9" fmla="*/ 95 h 712"/>
                <a:gd name="T10" fmla="*/ 955 w 1321"/>
                <a:gd name="T11" fmla="*/ 102 h 712"/>
                <a:gd name="T12" fmla="*/ 930 w 1321"/>
                <a:gd name="T13" fmla="*/ 106 h 712"/>
                <a:gd name="T14" fmla="*/ 898 w 1321"/>
                <a:gd name="T15" fmla="*/ 110 h 712"/>
                <a:gd name="T16" fmla="*/ 861 w 1321"/>
                <a:gd name="T17" fmla="*/ 114 h 712"/>
                <a:gd name="T18" fmla="*/ 820 w 1321"/>
                <a:gd name="T19" fmla="*/ 118 h 712"/>
                <a:gd name="T20" fmla="*/ 774 w 1321"/>
                <a:gd name="T21" fmla="*/ 119 h 712"/>
                <a:gd name="T22" fmla="*/ 726 w 1321"/>
                <a:gd name="T23" fmla="*/ 120 h 712"/>
                <a:gd name="T24" fmla="*/ 673 w 1321"/>
                <a:gd name="T25" fmla="*/ 124 h 712"/>
                <a:gd name="T26" fmla="*/ 619 w 1321"/>
                <a:gd name="T27" fmla="*/ 125 h 712"/>
                <a:gd name="T28" fmla="*/ 597 w 1321"/>
                <a:gd name="T29" fmla="*/ 126 h 712"/>
                <a:gd name="T30" fmla="*/ 358 w 1321"/>
                <a:gd name="T31" fmla="*/ 126 h 712"/>
                <a:gd name="T32" fmla="*/ 354 w 1321"/>
                <a:gd name="T33" fmla="*/ 126 h 712"/>
                <a:gd name="T34" fmla="*/ 307 w 1321"/>
                <a:gd name="T35" fmla="*/ 125 h 712"/>
                <a:gd name="T36" fmla="*/ 262 w 1321"/>
                <a:gd name="T37" fmla="*/ 124 h 712"/>
                <a:gd name="T38" fmla="*/ 219 w 1321"/>
                <a:gd name="T39" fmla="*/ 122 h 712"/>
                <a:gd name="T40" fmla="*/ 177 w 1321"/>
                <a:gd name="T41" fmla="*/ 119 h 712"/>
                <a:gd name="T42" fmla="*/ 140 w 1321"/>
                <a:gd name="T43" fmla="*/ 119 h 712"/>
                <a:gd name="T44" fmla="*/ 108 w 1321"/>
                <a:gd name="T45" fmla="*/ 116 h 712"/>
                <a:gd name="T46" fmla="*/ 75 w 1321"/>
                <a:gd name="T47" fmla="*/ 113 h 712"/>
                <a:gd name="T48" fmla="*/ 52 w 1321"/>
                <a:gd name="T49" fmla="*/ 111 h 712"/>
                <a:gd name="T50" fmla="*/ 26 w 1321"/>
                <a:gd name="T51" fmla="*/ 106 h 712"/>
                <a:gd name="T52" fmla="*/ 18 w 1321"/>
                <a:gd name="T53" fmla="*/ 102 h 712"/>
                <a:gd name="T54" fmla="*/ 6 w 1321"/>
                <a:gd name="T55" fmla="*/ 98 h 712"/>
                <a:gd name="T56" fmla="*/ 0 w 1321"/>
                <a:gd name="T57" fmla="*/ 92 h 712"/>
                <a:gd name="T58" fmla="*/ 0 w 1321"/>
                <a:gd name="T59" fmla="*/ 91 h 712"/>
                <a:gd name="T60" fmla="*/ 4 w 1321"/>
                <a:gd name="T61" fmla="*/ 84 h 712"/>
                <a:gd name="T62" fmla="*/ 16 w 1321"/>
                <a:gd name="T63" fmla="*/ 78 h 712"/>
                <a:gd name="T64" fmla="*/ 36 w 1321"/>
                <a:gd name="T65" fmla="*/ 65 h 712"/>
                <a:gd name="T66" fmla="*/ 71 w 1321"/>
                <a:gd name="T67" fmla="*/ 53 h 712"/>
                <a:gd name="T68" fmla="*/ 112 w 1321"/>
                <a:gd name="T69" fmla="*/ 42 h 712"/>
                <a:gd name="T70" fmla="*/ 154 w 1321"/>
                <a:gd name="T71" fmla="*/ 30 h 712"/>
                <a:gd name="T72" fmla="*/ 203 w 1321"/>
                <a:gd name="T73" fmla="*/ 21 h 712"/>
                <a:gd name="T74" fmla="*/ 257 w 1321"/>
                <a:gd name="T75" fmla="*/ 14 h 712"/>
                <a:gd name="T76" fmla="*/ 312 w 1321"/>
                <a:gd name="T77" fmla="*/ 8 h 712"/>
                <a:gd name="T78" fmla="*/ 374 w 1321"/>
                <a:gd name="T79" fmla="*/ 4 h 712"/>
                <a:gd name="T80" fmla="*/ 436 w 1321"/>
                <a:gd name="T81" fmla="*/ 4 h 712"/>
                <a:gd name="T82" fmla="*/ 501 w 1321"/>
                <a:gd name="T83" fmla="*/ 0 h 712"/>
                <a:gd name="T84" fmla="*/ 501 w 1321"/>
                <a:gd name="T85" fmla="*/ 0 h 712"/>
                <a:gd name="T86" fmla="*/ 570 w 1321"/>
                <a:gd name="T87" fmla="*/ 4 h 712"/>
                <a:gd name="T88" fmla="*/ 636 w 1321"/>
                <a:gd name="T89" fmla="*/ 4 h 712"/>
                <a:gd name="T90" fmla="*/ 700 w 1321"/>
                <a:gd name="T91" fmla="*/ 9 h 712"/>
                <a:gd name="T92" fmla="*/ 759 w 1321"/>
                <a:gd name="T93" fmla="*/ 16 h 712"/>
                <a:gd name="T94" fmla="*/ 812 w 1321"/>
                <a:gd name="T95" fmla="*/ 24 h 712"/>
                <a:gd name="T96" fmla="*/ 862 w 1321"/>
                <a:gd name="T97" fmla="*/ 34 h 712"/>
                <a:gd name="T98" fmla="*/ 907 w 1321"/>
                <a:gd name="T99" fmla="*/ 45 h 712"/>
                <a:gd name="T100" fmla="*/ 945 w 1321"/>
                <a:gd name="T101" fmla="*/ 57 h 712"/>
                <a:gd name="T102" fmla="*/ 976 w 1321"/>
                <a:gd name="T103" fmla="*/ 70 h 712"/>
                <a:gd name="T104" fmla="*/ 976 w 1321"/>
                <a:gd name="T105" fmla="*/ 70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6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228600" cy="381000"/>
          </a:xfrm>
          <a:prstGeom prst="actionButtonReturn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76225" y="2470150"/>
            <a:ext cx="85629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3: Em có thể xem và sửa thủ tục bằng các nháy chuột vào nút lệnh nào?</a:t>
            </a:r>
          </a:p>
          <a:p>
            <a:pPr eaLnBrk="1" hangingPunct="1"/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32" name="AutoShape 5"/>
          <p:cNvSpPr>
            <a:spLocks noChangeArrowheads="1"/>
          </p:cNvSpPr>
          <p:nvPr/>
        </p:nvSpPr>
        <p:spPr bwMode="auto">
          <a:xfrm>
            <a:off x="2925763" y="1425575"/>
            <a:ext cx="3551237" cy="993775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32" name="Oval 5"/>
          <p:cNvSpPr>
            <a:spLocks noChangeArrowheads="1"/>
          </p:cNvSpPr>
          <p:nvPr/>
        </p:nvSpPr>
        <p:spPr bwMode="auto">
          <a:xfrm rot="-5201888">
            <a:off x="1073944" y="4221956"/>
            <a:ext cx="649288" cy="517525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5" name="Text Box 6"/>
          <p:cNvSpPr txBox="1">
            <a:spLocks noChangeArrowheads="1"/>
          </p:cNvSpPr>
          <p:nvPr/>
        </p:nvSpPr>
        <p:spPr bwMode="auto">
          <a:xfrm>
            <a:off x="3581400" y="523875"/>
            <a:ext cx="15097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>
                <a:solidFill>
                  <a:srgbClr val="FF0000"/>
                </a:solidFill>
              </a:rPr>
              <a:t>Tin Học	</a:t>
            </a:r>
            <a:endParaRPr lang="en-US" altLang="en-US" sz="3000" b="1">
              <a:solidFill>
                <a:srgbClr val="FF0000"/>
              </a:solidFill>
            </a:endParaRPr>
          </a:p>
        </p:txBody>
      </p:sp>
      <p:sp>
        <p:nvSpPr>
          <p:cNvPr id="30736" name="TextBox 11"/>
          <p:cNvSpPr txBox="1">
            <a:spLocks noChangeArrowheads="1"/>
          </p:cNvSpPr>
          <p:nvPr/>
        </p:nvSpPr>
        <p:spPr bwMode="auto">
          <a:xfrm>
            <a:off x="1846263" y="900113"/>
            <a:ext cx="5353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</a:rPr>
              <a:t>Bài 19: Thực hành thủ tục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 animBg="1"/>
      <p:bldP spid="11" grpId="0"/>
      <p:bldP spid="18" grpId="0"/>
      <p:bldP spid="26" grpId="0"/>
      <p:bldP spid="27" grpId="0"/>
      <p:bldP spid="3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3|22.6|5.1|1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3303</TotalTime>
  <Words>400</Words>
  <Application>Microsoft Office PowerPoint</Application>
  <PresentationFormat>On-screen Show (4:3)</PresentationFormat>
  <Paragraphs>91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VNI-Commerce</vt:lpstr>
      <vt:lpstr>Default Design</vt:lpstr>
      <vt:lpstr>Mountain Top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TRAM E6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VINH</dc:creator>
  <cp:lastModifiedBy>SKY</cp:lastModifiedBy>
  <cp:revision>419</cp:revision>
  <dcterms:created xsi:type="dcterms:W3CDTF">2007-10-31T02:10:24Z</dcterms:created>
  <dcterms:modified xsi:type="dcterms:W3CDTF">2020-03-10T09:45:47Z</dcterms:modified>
</cp:coreProperties>
</file>